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6"/>
  </p:notesMasterIdLst>
  <p:handoutMasterIdLst>
    <p:handoutMasterId r:id="rId37"/>
  </p:handoutMasterIdLst>
  <p:sldIdLst>
    <p:sldId id="256" r:id="rId5"/>
    <p:sldId id="266" r:id="rId6"/>
    <p:sldId id="267" r:id="rId7"/>
    <p:sldId id="263" r:id="rId8"/>
    <p:sldId id="268" r:id="rId9"/>
    <p:sldId id="269" r:id="rId10"/>
    <p:sldId id="277" r:id="rId11"/>
    <p:sldId id="278" r:id="rId12"/>
    <p:sldId id="271" r:id="rId13"/>
    <p:sldId id="279" r:id="rId14"/>
    <p:sldId id="280" r:id="rId15"/>
    <p:sldId id="281" r:id="rId16"/>
    <p:sldId id="282" r:id="rId17"/>
    <p:sldId id="283" r:id="rId18"/>
    <p:sldId id="284" r:id="rId19"/>
    <p:sldId id="286" r:id="rId20"/>
    <p:sldId id="287" r:id="rId21"/>
    <p:sldId id="288" r:id="rId22"/>
    <p:sldId id="289" r:id="rId23"/>
    <p:sldId id="290" r:id="rId24"/>
    <p:sldId id="291" r:id="rId25"/>
    <p:sldId id="293" r:id="rId26"/>
    <p:sldId id="294" r:id="rId27"/>
    <p:sldId id="295" r:id="rId28"/>
    <p:sldId id="296" r:id="rId29"/>
    <p:sldId id="297" r:id="rId30"/>
    <p:sldId id="273" r:id="rId31"/>
    <p:sldId id="274" r:id="rId32"/>
    <p:sldId id="275" r:id="rId33"/>
    <p:sldId id="298" r:id="rId34"/>
    <p:sldId id="276"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9" autoAdjust="0"/>
    <p:restoredTop sz="94598" autoAdjust="0"/>
  </p:normalViewPr>
  <p:slideViewPr>
    <p:cSldViewPr snapToGrid="0">
      <p:cViewPr varScale="1">
        <p:scale>
          <a:sx n="82" d="100"/>
          <a:sy n="82" d="100"/>
        </p:scale>
        <p:origin x="581" y="7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2" d="100"/>
          <a:sy n="62" d="100"/>
        </p:scale>
        <p:origin x="3154"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C026C9-4C52-4B60-A858-A50E4BE56DA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6160113-35DB-4BB4-9269-631D6FEB5E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10D272-305C-421E-A9EF-95D63D599B42}" type="datetimeFigureOut">
              <a:rPr lang="en-US" smtClean="0"/>
              <a:t>5/1/2023</a:t>
            </a:fld>
            <a:endParaRPr lang="en-US" dirty="0"/>
          </a:p>
        </p:txBody>
      </p:sp>
      <p:sp>
        <p:nvSpPr>
          <p:cNvPr id="4" name="Footer Placeholder 3">
            <a:extLst>
              <a:ext uri="{FF2B5EF4-FFF2-40B4-BE49-F238E27FC236}">
                <a16:creationId xmlns:a16="http://schemas.microsoft.com/office/drawing/2014/main" id="{FF40E5BB-A291-4B94-8433-B9D3F16854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857D678-038E-42A6-961E-EAB034DB47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DE7DFA-63CC-4ED7-B30E-ACF88B4B8932}" type="slidenum">
              <a:rPr lang="en-US" smtClean="0"/>
              <a:t>‹#›</a:t>
            </a:fld>
            <a:endParaRPr lang="en-US" dirty="0"/>
          </a:p>
        </p:txBody>
      </p:sp>
    </p:spTree>
    <p:extLst>
      <p:ext uri="{BB962C8B-B14F-4D97-AF65-F5344CB8AC3E}">
        <p14:creationId xmlns:p14="http://schemas.microsoft.com/office/powerpoint/2010/main" val="23500912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png>
</file>

<file path=ppt/media/image24.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E16E63-7886-43BC-8DD4-4F14C3DD7360}" type="datetimeFigureOut">
              <a:rPr lang="en-US" smtClean="0"/>
              <a:t>5/1/2023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8C5307-140F-447F-BCBA-BB92E3A2906B}" type="slidenum">
              <a:rPr lang="en-US" smtClean="0"/>
              <a:t>‹#›</a:t>
            </a:fld>
            <a:endParaRPr lang="en-US" dirty="0"/>
          </a:p>
        </p:txBody>
      </p:sp>
    </p:spTree>
    <p:extLst>
      <p:ext uri="{BB962C8B-B14F-4D97-AF65-F5344CB8AC3E}">
        <p14:creationId xmlns:p14="http://schemas.microsoft.com/office/powerpoint/2010/main" val="1033154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129094F-44ED-46E6-A51E-52761DD3C88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4907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1B3B4-A5A9-442E-B305-2C1B61528B9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3555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FD2957-8595-499F-896A-E9A0888D058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Rectangle 8">
            <a:extLst>
              <a:ext uri="{FF2B5EF4-FFF2-40B4-BE49-F238E27FC236}">
                <a16:creationId xmlns:a16="http://schemas.microsoft.com/office/drawing/2014/main" id="{1C44A184-010C-483F-8B5A-3D1E7E6EF981}"/>
              </a:ext>
              <a:ext uri="{C183D7F6-B498-43B3-948B-1728B52AA6E4}">
                <adec:decorative xmlns:adec="http://schemas.microsoft.com/office/drawing/2017/decorative" val="1"/>
              </a:ext>
            </a:extLst>
          </p:cNvPr>
          <p:cNvSpPr/>
          <p:nvPr userDrawn="1"/>
        </p:nvSpPr>
        <p:spPr>
          <a:xfrm>
            <a:off x="1" y="0"/>
            <a:ext cx="8115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1">
            <a:extLst>
              <a:ext uri="{FF2B5EF4-FFF2-40B4-BE49-F238E27FC236}">
                <a16:creationId xmlns:a16="http://schemas.microsoft.com/office/drawing/2014/main" id="{9582A2E2-E6DD-4321-B03A-F6C071C1BB7B}"/>
              </a:ext>
            </a:extLst>
          </p:cNvPr>
          <p:cNvSpPr>
            <a:spLocks noGrp="1"/>
          </p:cNvSpPr>
          <p:nvPr>
            <p:ph type="ctrTitle"/>
          </p:nvPr>
        </p:nvSpPr>
        <p:spPr>
          <a:xfrm>
            <a:off x="649044" y="753034"/>
            <a:ext cx="6815446" cy="3887390"/>
          </a:xfrm>
        </p:spPr>
        <p:txBody>
          <a:bodyPr anchor="t">
            <a:normAutofit/>
          </a:bodyPr>
          <a:lstStyle>
            <a:lvl1pPr>
              <a:defRPr sz="8500" spc="-20" baseline="0">
                <a:solidFill>
                  <a:schemeClr val="bg1"/>
                </a:solidFill>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D21B6D9B-E3FB-48D2-A477-5B73E2216682}"/>
              </a:ext>
            </a:extLst>
          </p:cNvPr>
          <p:cNvSpPr>
            <a:spLocks noGrp="1"/>
          </p:cNvSpPr>
          <p:nvPr>
            <p:ph type="subTitle" idx="1"/>
          </p:nvPr>
        </p:nvSpPr>
        <p:spPr>
          <a:xfrm>
            <a:off x="649045" y="4640424"/>
            <a:ext cx="6437555" cy="1303176"/>
          </a:xfrm>
        </p:spPr>
        <p:txBody>
          <a:bodyPr anchor="b">
            <a:normAutofit/>
          </a:bodyPr>
          <a:lstStyle>
            <a:lvl1pPr marL="0" indent="0">
              <a:buNone/>
              <a:defRPr sz="2800" b="1">
                <a:solidFill>
                  <a:schemeClr val="bg1"/>
                </a:solidFill>
              </a:defRPr>
            </a:lvl1pPr>
          </a:lstStyle>
          <a:p>
            <a:r>
              <a:rPr lang="en-US"/>
              <a:t>Click to edit Master subtitle style</a:t>
            </a:r>
            <a:endParaRPr lang="en-US" dirty="0"/>
          </a:p>
        </p:txBody>
      </p:sp>
      <p:sp>
        <p:nvSpPr>
          <p:cNvPr id="18" name="Picture Placeholder 16">
            <a:extLst>
              <a:ext uri="{FF2B5EF4-FFF2-40B4-BE49-F238E27FC236}">
                <a16:creationId xmlns:a16="http://schemas.microsoft.com/office/drawing/2014/main" id="{38823550-6B12-4BFD-9C91-668B623E3536}"/>
              </a:ext>
            </a:extLst>
          </p:cNvPr>
          <p:cNvSpPr>
            <a:spLocks noGrp="1"/>
          </p:cNvSpPr>
          <p:nvPr>
            <p:ph type="pic" sz="quarter" idx="13" hasCustomPrompt="1"/>
          </p:nvPr>
        </p:nvSpPr>
        <p:spPr>
          <a:xfrm>
            <a:off x="8113533" y="0"/>
            <a:ext cx="4082983" cy="6858000"/>
          </a:xfrm>
        </p:spPr>
        <p:txBody>
          <a:bodyPr/>
          <a:lstStyle>
            <a:lvl1pPr marL="0" indent="0" algn="ctr">
              <a:buNone/>
              <a:defRPr/>
            </a:lvl1pPr>
          </a:lstStyle>
          <a:p>
            <a:r>
              <a:rPr lang="en-US" dirty="0"/>
              <a:t>Click to add photo</a:t>
            </a:r>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1249680" y="190500"/>
            <a:ext cx="10036292" cy="773776"/>
          </a:xfrm>
        </p:spPr>
        <p:txBody>
          <a:bodyPr anchor="ctr"/>
          <a:lstStyle>
            <a:lvl1pPr algn="r">
              <a:lnSpc>
                <a:spcPct val="100000"/>
              </a:lnSpc>
              <a:defRPr spc="-20" baseline="0">
                <a:solidFill>
                  <a:schemeClr val="bg1"/>
                </a:solidFill>
              </a:defRPr>
            </a:lvl1pPr>
          </a:lstStyle>
          <a:p>
            <a:r>
              <a:rPr lang="en-US" dirty="0"/>
              <a:t>Click to add title</a:t>
            </a:r>
          </a:p>
        </p:txBody>
      </p:sp>
      <p:sp>
        <p:nvSpPr>
          <p:cNvPr id="12" name="Text Placeholder 30">
            <a:extLst>
              <a:ext uri="{FF2B5EF4-FFF2-40B4-BE49-F238E27FC236}">
                <a16:creationId xmlns:a16="http://schemas.microsoft.com/office/drawing/2014/main" id="{7F0BA818-CA3B-46FD-9A79-7BDC1D9CA710}"/>
              </a:ext>
            </a:extLst>
          </p:cNvPr>
          <p:cNvSpPr>
            <a:spLocks noGrp="1"/>
          </p:cNvSpPr>
          <p:nvPr>
            <p:ph type="body" sz="quarter" idx="14" hasCustomPrompt="1"/>
          </p:nvPr>
        </p:nvSpPr>
        <p:spPr>
          <a:xfrm>
            <a:off x="1209243" y="1764139"/>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7" name="Text Placeholder 15">
            <a:extLst>
              <a:ext uri="{FF2B5EF4-FFF2-40B4-BE49-F238E27FC236}">
                <a16:creationId xmlns:a16="http://schemas.microsoft.com/office/drawing/2014/main" id="{4EAD007E-B9BB-4C9F-BDC8-127A77F0F96D}"/>
              </a:ext>
            </a:extLst>
          </p:cNvPr>
          <p:cNvSpPr>
            <a:spLocks noGrp="1"/>
          </p:cNvSpPr>
          <p:nvPr>
            <p:ph type="body" sz="quarter" idx="17" hasCustomPrompt="1"/>
          </p:nvPr>
        </p:nvSpPr>
        <p:spPr>
          <a:xfrm>
            <a:off x="1209243" y="2374900"/>
            <a:ext cx="4756714" cy="3365500"/>
          </a:xfrm>
        </p:spPr>
        <p:txBody>
          <a:bodyPr>
            <a:normAutofit/>
          </a:bodyPr>
          <a:lstStyle>
            <a:lvl1pPr>
              <a:defRPr sz="2000"/>
            </a:lvl1pPr>
          </a:lstStyle>
          <a:p>
            <a:pPr lvl="0"/>
            <a:r>
              <a:rPr lang="en-US" dirty="0"/>
              <a:t>Click to add text</a:t>
            </a:r>
          </a:p>
        </p:txBody>
      </p:sp>
      <p:sp>
        <p:nvSpPr>
          <p:cNvPr id="14" name="Text Placeholder 30">
            <a:extLst>
              <a:ext uri="{FF2B5EF4-FFF2-40B4-BE49-F238E27FC236}">
                <a16:creationId xmlns:a16="http://schemas.microsoft.com/office/drawing/2014/main" id="{9ECBA1DE-781A-4AA7-86CA-0EBE52A9B417}"/>
              </a:ext>
            </a:extLst>
          </p:cNvPr>
          <p:cNvSpPr>
            <a:spLocks noGrp="1"/>
          </p:cNvSpPr>
          <p:nvPr>
            <p:ph type="body" sz="quarter" idx="16" hasCustomPrompt="1"/>
          </p:nvPr>
        </p:nvSpPr>
        <p:spPr>
          <a:xfrm>
            <a:off x="6257467" y="1764031"/>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8" name="Text Placeholder 15">
            <a:extLst>
              <a:ext uri="{FF2B5EF4-FFF2-40B4-BE49-F238E27FC236}">
                <a16:creationId xmlns:a16="http://schemas.microsoft.com/office/drawing/2014/main" id="{53A9CA10-3BBC-41E7-A34E-C6CCFEC8205E}"/>
              </a:ext>
            </a:extLst>
          </p:cNvPr>
          <p:cNvSpPr>
            <a:spLocks noGrp="1"/>
          </p:cNvSpPr>
          <p:nvPr>
            <p:ph type="body" sz="quarter" idx="18" hasCustomPrompt="1"/>
          </p:nvPr>
        </p:nvSpPr>
        <p:spPr>
          <a:xfrm>
            <a:off x="6257467" y="2374900"/>
            <a:ext cx="4756714" cy="3365500"/>
          </a:xfrm>
        </p:spPr>
        <p:txBody>
          <a:bodyPr>
            <a:normAutofit/>
          </a:bodyPr>
          <a:lstStyle>
            <a:lvl1pPr>
              <a:defRPr sz="2000"/>
            </a:lvl1pPr>
          </a:lstStyle>
          <a:p>
            <a:pPr lvl="0"/>
            <a:r>
              <a:rPr lang="en-US" dirty="0"/>
              <a:t>Click to add text</a:t>
            </a:r>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0936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97352E-C52D-43BE-BCE2-2D71FE0353EF}"/>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7" name="Title 6">
            <a:extLst>
              <a:ext uri="{FF2B5EF4-FFF2-40B4-BE49-F238E27FC236}">
                <a16:creationId xmlns:a16="http://schemas.microsoft.com/office/drawing/2014/main" id="{92051A8D-592F-40C1-A65D-E1F17B07C94A}"/>
              </a:ext>
            </a:extLst>
          </p:cNvPr>
          <p:cNvSpPr>
            <a:spLocks noGrp="1"/>
          </p:cNvSpPr>
          <p:nvPr>
            <p:ph type="title" hasCustomPrompt="1"/>
          </p:nvPr>
        </p:nvSpPr>
        <p:spPr>
          <a:xfrm>
            <a:off x="1879600" y="183988"/>
            <a:ext cx="9406372" cy="803380"/>
          </a:xfrm>
        </p:spPr>
        <p:txBody>
          <a:bodyPr anchor="ctr"/>
          <a:lstStyle>
            <a:lvl1pPr algn="r">
              <a:lnSpc>
                <a:spcPct val="100000"/>
              </a:lnSpc>
              <a:defRPr spc="-20" baseline="0">
                <a:solidFill>
                  <a:schemeClr val="bg1"/>
                </a:solidFill>
              </a:defRPr>
            </a:lvl1pPr>
          </a:lstStyle>
          <a:p>
            <a:r>
              <a:rPr lang="en-US" dirty="0"/>
              <a:t>Click to add title</a:t>
            </a:r>
          </a:p>
        </p:txBody>
      </p:sp>
      <p:sp>
        <p:nvSpPr>
          <p:cNvPr id="8" name="Text Placeholder 30">
            <a:extLst>
              <a:ext uri="{FF2B5EF4-FFF2-40B4-BE49-F238E27FC236}">
                <a16:creationId xmlns:a16="http://schemas.microsoft.com/office/drawing/2014/main" id="{CF4C4703-C9D4-483C-8E41-17BB7193D010}"/>
              </a:ext>
            </a:extLst>
          </p:cNvPr>
          <p:cNvSpPr>
            <a:spLocks noGrp="1"/>
          </p:cNvSpPr>
          <p:nvPr>
            <p:ph type="body" sz="quarter" idx="14" hasCustomPrompt="1"/>
          </p:nvPr>
        </p:nvSpPr>
        <p:spPr>
          <a:xfrm>
            <a:off x="851300"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4" name="Text Placeholder 15">
            <a:extLst>
              <a:ext uri="{FF2B5EF4-FFF2-40B4-BE49-F238E27FC236}">
                <a16:creationId xmlns:a16="http://schemas.microsoft.com/office/drawing/2014/main" id="{7393281D-B77A-4BB8-A3E2-49E0F1259DA9}"/>
              </a:ext>
            </a:extLst>
          </p:cNvPr>
          <p:cNvSpPr>
            <a:spLocks noGrp="1"/>
          </p:cNvSpPr>
          <p:nvPr>
            <p:ph type="body" sz="quarter" idx="19" hasCustomPrompt="1"/>
          </p:nvPr>
        </p:nvSpPr>
        <p:spPr>
          <a:xfrm>
            <a:off x="851193" y="2374899"/>
            <a:ext cx="3327366" cy="3485573"/>
          </a:xfrm>
        </p:spPr>
        <p:txBody>
          <a:bodyPr>
            <a:normAutofit/>
          </a:bodyPr>
          <a:lstStyle>
            <a:lvl1pPr>
              <a:defRPr sz="2000"/>
            </a:lvl1pPr>
          </a:lstStyle>
          <a:p>
            <a:pPr lvl="0"/>
            <a:r>
              <a:rPr lang="en-US" dirty="0"/>
              <a:t>Click to add text</a:t>
            </a:r>
          </a:p>
        </p:txBody>
      </p:sp>
      <p:sp>
        <p:nvSpPr>
          <p:cNvPr id="12" name="Text Placeholder 30">
            <a:extLst>
              <a:ext uri="{FF2B5EF4-FFF2-40B4-BE49-F238E27FC236}">
                <a16:creationId xmlns:a16="http://schemas.microsoft.com/office/drawing/2014/main" id="{6B205DED-723B-48E3-AE9F-556696225CAA}"/>
              </a:ext>
            </a:extLst>
          </p:cNvPr>
          <p:cNvSpPr>
            <a:spLocks noGrp="1"/>
          </p:cNvSpPr>
          <p:nvPr>
            <p:ph type="body" sz="quarter" idx="18" hasCustomPrompt="1"/>
          </p:nvPr>
        </p:nvSpPr>
        <p:spPr>
          <a:xfrm>
            <a:off x="4432317"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5" name="Text Placeholder 15">
            <a:extLst>
              <a:ext uri="{FF2B5EF4-FFF2-40B4-BE49-F238E27FC236}">
                <a16:creationId xmlns:a16="http://schemas.microsoft.com/office/drawing/2014/main" id="{77D63D24-8466-44F3-898F-5CBC42C7681F}"/>
              </a:ext>
            </a:extLst>
          </p:cNvPr>
          <p:cNvSpPr>
            <a:spLocks noGrp="1"/>
          </p:cNvSpPr>
          <p:nvPr>
            <p:ph type="body" sz="quarter" idx="20" hasCustomPrompt="1"/>
          </p:nvPr>
        </p:nvSpPr>
        <p:spPr>
          <a:xfrm>
            <a:off x="4432317" y="2374899"/>
            <a:ext cx="3327366" cy="3485573"/>
          </a:xfrm>
        </p:spPr>
        <p:txBody>
          <a:bodyPr>
            <a:normAutofit/>
          </a:bodyPr>
          <a:lstStyle>
            <a:lvl1pPr>
              <a:defRPr sz="2000"/>
            </a:lvl1pPr>
          </a:lstStyle>
          <a:p>
            <a:pPr lvl="0"/>
            <a:r>
              <a:rPr lang="en-US" dirty="0"/>
              <a:t>Click to add text</a:t>
            </a:r>
          </a:p>
        </p:txBody>
      </p:sp>
      <p:sp>
        <p:nvSpPr>
          <p:cNvPr id="10" name="Text Placeholder 30">
            <a:extLst>
              <a:ext uri="{FF2B5EF4-FFF2-40B4-BE49-F238E27FC236}">
                <a16:creationId xmlns:a16="http://schemas.microsoft.com/office/drawing/2014/main" id="{F600D1D1-B6A8-4A4E-BC6A-897FE089CBEC}"/>
              </a:ext>
            </a:extLst>
          </p:cNvPr>
          <p:cNvSpPr>
            <a:spLocks noGrp="1"/>
          </p:cNvSpPr>
          <p:nvPr>
            <p:ph type="body" sz="quarter" idx="16" hasCustomPrompt="1"/>
          </p:nvPr>
        </p:nvSpPr>
        <p:spPr>
          <a:xfrm>
            <a:off x="8025393"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6" name="Text Placeholder 15">
            <a:extLst>
              <a:ext uri="{FF2B5EF4-FFF2-40B4-BE49-F238E27FC236}">
                <a16:creationId xmlns:a16="http://schemas.microsoft.com/office/drawing/2014/main" id="{A205F643-67E9-4E41-A65F-163C816090B9}"/>
              </a:ext>
            </a:extLst>
          </p:cNvPr>
          <p:cNvSpPr>
            <a:spLocks noGrp="1"/>
          </p:cNvSpPr>
          <p:nvPr>
            <p:ph type="body" sz="quarter" idx="21" hasCustomPrompt="1"/>
          </p:nvPr>
        </p:nvSpPr>
        <p:spPr>
          <a:xfrm>
            <a:off x="8025393" y="2374899"/>
            <a:ext cx="3327366" cy="3485573"/>
          </a:xfrm>
        </p:spPr>
        <p:txBody>
          <a:bodyPr>
            <a:normAutofit/>
          </a:bodyPr>
          <a:lstStyle>
            <a:lvl1pPr>
              <a:defRPr sz="2000"/>
            </a:lvl1pPr>
          </a:lstStyle>
          <a:p>
            <a:pPr lvl="0"/>
            <a:r>
              <a:rPr lang="en-US" dirty="0"/>
              <a:t>Click to add text</a:t>
            </a:r>
          </a:p>
        </p:txBody>
      </p:sp>
      <p:sp>
        <p:nvSpPr>
          <p:cNvPr id="2" name="Footer Placeholder 4">
            <a:extLst>
              <a:ext uri="{FF2B5EF4-FFF2-40B4-BE49-F238E27FC236}">
                <a16:creationId xmlns:a16="http://schemas.microsoft.com/office/drawing/2014/main" id="{B0EF04CC-F1B1-495C-BA2F-F28A5D9715A2}"/>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3" name="Date Placeholder 3">
            <a:extLst>
              <a:ext uri="{FF2B5EF4-FFF2-40B4-BE49-F238E27FC236}">
                <a16:creationId xmlns:a16="http://schemas.microsoft.com/office/drawing/2014/main" id="{657B66A6-EBC5-4A75-B938-7148B7A12627}"/>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4" name="Slide Number Placeholder 5">
            <a:extLst>
              <a:ext uri="{FF2B5EF4-FFF2-40B4-BE49-F238E27FC236}">
                <a16:creationId xmlns:a16="http://schemas.microsoft.com/office/drawing/2014/main" id="{D83DD707-C769-4868-9B2F-1BF7ABBCD207}"/>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209807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B926107-51B9-44DD-8581-AA5E8B601C63}"/>
              </a:ext>
            </a:extLst>
          </p:cNvPr>
          <p:cNvSpPr>
            <a:spLocks noGrp="1"/>
          </p:cNvSpPr>
          <p:nvPr>
            <p:ph type="title"/>
          </p:nvPr>
        </p:nvSpPr>
        <p:spPr>
          <a:xfrm>
            <a:off x="647698" y="484494"/>
            <a:ext cx="5800867" cy="1569493"/>
          </a:xfrm>
        </p:spPr>
        <p:txBody>
          <a:bodyPr anchor="b">
            <a:normAutofit/>
          </a:bodyPr>
          <a:lstStyle>
            <a:lvl1pPr>
              <a:defRPr>
                <a:solidFill>
                  <a:schemeClr val="accent1"/>
                </a:solidFill>
              </a:defRPr>
            </a:lvl1pPr>
          </a:lstStyle>
          <a:p>
            <a:r>
              <a:rPr lang="en-US"/>
              <a:t>Click to edit Master title style</a:t>
            </a:r>
            <a:endParaRPr lang="en-US" dirty="0"/>
          </a:p>
        </p:txBody>
      </p:sp>
      <p:sp>
        <p:nvSpPr>
          <p:cNvPr id="4" name="Content Placeholder 2">
            <a:extLst>
              <a:ext uri="{FF2B5EF4-FFF2-40B4-BE49-F238E27FC236}">
                <a16:creationId xmlns:a16="http://schemas.microsoft.com/office/drawing/2014/main" id="{CD144A4B-34B7-47EC-888B-0D20760065AA}"/>
              </a:ext>
            </a:extLst>
          </p:cNvPr>
          <p:cNvSpPr>
            <a:spLocks noGrp="1"/>
          </p:cNvSpPr>
          <p:nvPr>
            <p:ph idx="1"/>
          </p:nvPr>
        </p:nvSpPr>
        <p:spPr>
          <a:xfrm>
            <a:off x="647702" y="2156346"/>
            <a:ext cx="5800866" cy="3963937"/>
          </a:xfrm>
        </p:spPr>
        <p:txBody>
          <a:bodyPr>
            <a:normAutofit/>
          </a:bodyPr>
          <a:lstStyle>
            <a:lvl1pPr marL="0" indent="0">
              <a:buNone/>
              <a:defRPr/>
            </a:lvl1pPr>
          </a:lstStyle>
          <a:p>
            <a:pPr lvl="0"/>
            <a:r>
              <a:rPr lang="en-US"/>
              <a:t>Click to edit Master text styles</a:t>
            </a:r>
          </a:p>
        </p:txBody>
      </p:sp>
      <p:sp>
        <p:nvSpPr>
          <p:cNvPr id="9" name="Footer Placeholder 4">
            <a:extLst>
              <a:ext uri="{FF2B5EF4-FFF2-40B4-BE49-F238E27FC236}">
                <a16:creationId xmlns:a16="http://schemas.microsoft.com/office/drawing/2014/main" id="{C6A9B852-DA3F-4566-BDEB-F1F69334E1FB}"/>
              </a:ext>
            </a:extLst>
          </p:cNvPr>
          <p:cNvSpPr>
            <a:spLocks noGrp="1"/>
          </p:cNvSpPr>
          <p:nvPr>
            <p:ph type="ftr" sz="quarter" idx="11"/>
          </p:nvPr>
        </p:nvSpPr>
        <p:spPr>
          <a:xfrm>
            <a:off x="199277" y="6356350"/>
            <a:ext cx="3877423"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17" name="Picture Placeholder 12">
            <a:extLst>
              <a:ext uri="{FF2B5EF4-FFF2-40B4-BE49-F238E27FC236}">
                <a16:creationId xmlns:a16="http://schemas.microsoft.com/office/drawing/2014/main" id="{116EBB24-A127-412B-99DB-A7FBCA68A2FA}"/>
              </a:ext>
            </a:extLst>
          </p:cNvPr>
          <p:cNvSpPr>
            <a:spLocks noGrp="1"/>
          </p:cNvSpPr>
          <p:nvPr>
            <p:ph type="pic" sz="quarter" idx="13" hasCustomPrompt="1"/>
          </p:nvPr>
        </p:nvSpPr>
        <p:spPr>
          <a:xfrm>
            <a:off x="6700838" y="665163"/>
            <a:ext cx="2214562" cy="2513012"/>
          </a:xfrm>
        </p:spPr>
        <p:txBody>
          <a:bodyPr/>
          <a:lstStyle>
            <a:lvl1pPr marL="0" indent="0" algn="ctr">
              <a:buNone/>
              <a:defRPr/>
            </a:lvl1pPr>
          </a:lstStyle>
          <a:p>
            <a:r>
              <a:rPr lang="en-US" dirty="0"/>
              <a:t>Click to add photo</a:t>
            </a:r>
          </a:p>
        </p:txBody>
      </p:sp>
      <p:sp>
        <p:nvSpPr>
          <p:cNvPr id="18" name="Picture Placeholder 12">
            <a:extLst>
              <a:ext uri="{FF2B5EF4-FFF2-40B4-BE49-F238E27FC236}">
                <a16:creationId xmlns:a16="http://schemas.microsoft.com/office/drawing/2014/main" id="{63CCB0A6-D7F6-4C78-B6C0-A045E3B25B00}"/>
              </a:ext>
            </a:extLst>
          </p:cNvPr>
          <p:cNvSpPr>
            <a:spLocks noGrp="1"/>
          </p:cNvSpPr>
          <p:nvPr>
            <p:ph type="pic" sz="quarter" idx="14" hasCustomPrompt="1"/>
          </p:nvPr>
        </p:nvSpPr>
        <p:spPr>
          <a:xfrm>
            <a:off x="9329737" y="665579"/>
            <a:ext cx="2214562" cy="2513012"/>
          </a:xfrm>
        </p:spPr>
        <p:txBody>
          <a:bodyPr/>
          <a:lstStyle>
            <a:lvl1pPr marL="0" indent="0" algn="ctr">
              <a:buNone/>
              <a:defRPr/>
            </a:lvl1pPr>
          </a:lstStyle>
          <a:p>
            <a:r>
              <a:rPr lang="en-US" dirty="0"/>
              <a:t>Click to add photo</a:t>
            </a:r>
          </a:p>
        </p:txBody>
      </p:sp>
      <p:sp>
        <p:nvSpPr>
          <p:cNvPr id="19" name="Picture Placeholder 12">
            <a:extLst>
              <a:ext uri="{FF2B5EF4-FFF2-40B4-BE49-F238E27FC236}">
                <a16:creationId xmlns:a16="http://schemas.microsoft.com/office/drawing/2014/main" id="{F3038A14-3DB7-4BDC-A247-674224BFB8B1}"/>
              </a:ext>
            </a:extLst>
          </p:cNvPr>
          <p:cNvSpPr>
            <a:spLocks noGrp="1"/>
          </p:cNvSpPr>
          <p:nvPr>
            <p:ph type="pic" sz="quarter" idx="15" hasCustomPrompt="1"/>
          </p:nvPr>
        </p:nvSpPr>
        <p:spPr>
          <a:xfrm>
            <a:off x="6700854" y="3607271"/>
            <a:ext cx="2214562" cy="2513012"/>
          </a:xfrm>
        </p:spPr>
        <p:txBody>
          <a:bodyPr/>
          <a:lstStyle>
            <a:lvl1pPr marL="0" indent="0" algn="ctr">
              <a:buNone/>
              <a:defRPr/>
            </a:lvl1pPr>
          </a:lstStyle>
          <a:p>
            <a:r>
              <a:rPr lang="en-US" dirty="0"/>
              <a:t>Click to add photo</a:t>
            </a:r>
          </a:p>
        </p:txBody>
      </p:sp>
      <p:sp>
        <p:nvSpPr>
          <p:cNvPr id="20" name="Picture Placeholder 12">
            <a:extLst>
              <a:ext uri="{FF2B5EF4-FFF2-40B4-BE49-F238E27FC236}">
                <a16:creationId xmlns:a16="http://schemas.microsoft.com/office/drawing/2014/main" id="{59BCC1BB-4299-409F-9215-B3A4ECAB5238}"/>
              </a:ext>
            </a:extLst>
          </p:cNvPr>
          <p:cNvSpPr>
            <a:spLocks noGrp="1"/>
          </p:cNvSpPr>
          <p:nvPr>
            <p:ph type="pic" sz="quarter" idx="16" hasCustomPrompt="1"/>
          </p:nvPr>
        </p:nvSpPr>
        <p:spPr>
          <a:xfrm>
            <a:off x="9324845" y="3607271"/>
            <a:ext cx="2214562" cy="2513012"/>
          </a:xfrm>
        </p:spPr>
        <p:txBody>
          <a:bodyPr/>
          <a:lstStyle>
            <a:lvl1pPr marL="0" indent="0" algn="ctr">
              <a:buNone/>
              <a:defRPr/>
            </a:lvl1pPr>
          </a:lstStyle>
          <a:p>
            <a:r>
              <a:rPr lang="en-US" dirty="0"/>
              <a:t>Click to add photo</a:t>
            </a:r>
          </a:p>
        </p:txBody>
      </p:sp>
      <p:sp>
        <p:nvSpPr>
          <p:cNvPr id="10" name="Date Placeholder 3">
            <a:extLst>
              <a:ext uri="{FF2B5EF4-FFF2-40B4-BE49-F238E27FC236}">
                <a16:creationId xmlns:a16="http://schemas.microsoft.com/office/drawing/2014/main" id="{7FB415D6-2F2D-46E2-94AF-1F3BE10F351D}"/>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1" name="Slide Number Placeholder 5">
            <a:extLst>
              <a:ext uri="{FF2B5EF4-FFF2-40B4-BE49-F238E27FC236}">
                <a16:creationId xmlns:a16="http://schemas.microsoft.com/office/drawing/2014/main" id="{FEC8DC3B-1AAD-429C-A1EA-FAEE9D884490}"/>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00162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152F41C-45C5-4E09-A91A-8F4AE80B065E}"/>
              </a:ext>
              <a:ext uri="{C183D7F6-B498-43B3-948B-1728B52AA6E4}">
                <adec:decorative xmlns:adec="http://schemas.microsoft.com/office/drawing/2017/decorative" val="1"/>
              </a:ext>
            </a:extLst>
          </p:cNvPr>
          <p:cNvSpPr/>
          <p:nvPr userDrawn="1"/>
        </p:nvSpPr>
        <p:spPr>
          <a:xfrm>
            <a:off x="0" y="4533900"/>
            <a:ext cx="9144000" cy="2324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6">
            <a:extLst>
              <a:ext uri="{FF2B5EF4-FFF2-40B4-BE49-F238E27FC236}">
                <a16:creationId xmlns:a16="http://schemas.microsoft.com/office/drawing/2014/main" id="{DA9EBEF3-E8A8-4C5C-B6D9-B322242DC93A}"/>
              </a:ext>
            </a:extLst>
          </p:cNvPr>
          <p:cNvSpPr>
            <a:spLocks noGrp="1"/>
          </p:cNvSpPr>
          <p:nvPr>
            <p:ph type="ctrTitle"/>
          </p:nvPr>
        </p:nvSpPr>
        <p:spPr>
          <a:xfrm>
            <a:off x="877001" y="4947313"/>
            <a:ext cx="7700617" cy="1409037"/>
          </a:xfrm>
        </p:spPr>
        <p:txBody>
          <a:bodyPr anchor="ctr">
            <a:normAutofit/>
          </a:bodyPr>
          <a:lstStyle>
            <a:lvl1pPr>
              <a:defRPr>
                <a:solidFill>
                  <a:schemeClr val="bg1"/>
                </a:solidFill>
              </a:defRPr>
            </a:lvl1pPr>
          </a:lstStyle>
          <a:p>
            <a:r>
              <a:rPr lang="en-US" sz="5400"/>
              <a:t>Click to edit Master title style</a:t>
            </a:r>
            <a:endParaRPr lang="en-US" sz="5400" dirty="0"/>
          </a:p>
        </p:txBody>
      </p:sp>
      <p:sp>
        <p:nvSpPr>
          <p:cNvPr id="11" name="Subtitle 7">
            <a:extLst>
              <a:ext uri="{FF2B5EF4-FFF2-40B4-BE49-F238E27FC236}">
                <a16:creationId xmlns:a16="http://schemas.microsoft.com/office/drawing/2014/main" id="{6A90C83B-4674-4CF1-9CD4-78C3B7CDCCA8}"/>
              </a:ext>
            </a:extLst>
          </p:cNvPr>
          <p:cNvSpPr>
            <a:spLocks noGrp="1"/>
          </p:cNvSpPr>
          <p:nvPr>
            <p:ph type="subTitle" idx="1"/>
          </p:nvPr>
        </p:nvSpPr>
        <p:spPr>
          <a:xfrm>
            <a:off x="9446252" y="386989"/>
            <a:ext cx="2443495" cy="3758334"/>
          </a:xfrm>
        </p:spPr>
        <p:txBody>
          <a:bodyPr anchor="t">
            <a:normAutofit/>
          </a:bodyPr>
          <a:lstStyle>
            <a:lvl1pPr marL="0" indent="0">
              <a:lnSpc>
                <a:spcPct val="100000"/>
              </a:lnSpc>
              <a:spcBef>
                <a:spcPts val="0"/>
              </a:spcBef>
              <a:buNone/>
              <a:defRPr sz="2800" b="1">
                <a:solidFill>
                  <a:schemeClr val="accent1"/>
                </a:solidFill>
              </a:defRPr>
            </a:lvl1pPr>
          </a:lstStyle>
          <a:p>
            <a:r>
              <a:rPr lang="en-US">
                <a:solidFill>
                  <a:schemeClr val="accent1"/>
                </a:solidFill>
              </a:rPr>
              <a:t>Click to edit Master subtitle style</a:t>
            </a:r>
            <a:endParaRPr lang="en-US" dirty="0">
              <a:solidFill>
                <a:schemeClr val="accent1"/>
              </a:solidFill>
            </a:endParaRPr>
          </a:p>
        </p:txBody>
      </p:sp>
      <p:sp>
        <p:nvSpPr>
          <p:cNvPr id="19" name="Picture Placeholder 17">
            <a:extLst>
              <a:ext uri="{FF2B5EF4-FFF2-40B4-BE49-F238E27FC236}">
                <a16:creationId xmlns:a16="http://schemas.microsoft.com/office/drawing/2014/main" id="{1894E094-44B9-4024-A43A-438DEB225DB2}"/>
              </a:ext>
            </a:extLst>
          </p:cNvPr>
          <p:cNvSpPr>
            <a:spLocks noGrp="1"/>
          </p:cNvSpPr>
          <p:nvPr>
            <p:ph type="pic" sz="quarter" idx="13" hasCustomPrompt="1"/>
          </p:nvPr>
        </p:nvSpPr>
        <p:spPr>
          <a:xfrm>
            <a:off x="0" y="0"/>
            <a:ext cx="9144000" cy="4532313"/>
          </a:xfrm>
        </p:spPr>
        <p:txBody>
          <a:bodyPr/>
          <a:lstStyle>
            <a:lvl1pPr marL="0" indent="0" algn="ctr">
              <a:buNone/>
              <a:defRPr/>
            </a:lvl1pPr>
          </a:lstStyle>
          <a:p>
            <a:r>
              <a:rPr lang="en-US" dirty="0"/>
              <a:t>Click to add photo</a:t>
            </a:r>
          </a:p>
        </p:txBody>
      </p:sp>
      <p:sp>
        <p:nvSpPr>
          <p:cNvPr id="13" name="Footer Placeholder 4">
            <a:extLst>
              <a:ext uri="{FF2B5EF4-FFF2-40B4-BE49-F238E27FC236}">
                <a16:creationId xmlns:a16="http://schemas.microsoft.com/office/drawing/2014/main" id="{9BCFB5F5-AD25-4F9C-8AE7-E0E891F1AFF9}"/>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r>
              <a:rPr lang="en-US" dirty="0"/>
              <a:t>Presentation title</a:t>
            </a:r>
          </a:p>
        </p:txBody>
      </p:sp>
      <p:sp>
        <p:nvSpPr>
          <p:cNvPr id="23" name="Picture Placeholder 20">
            <a:extLst>
              <a:ext uri="{FF2B5EF4-FFF2-40B4-BE49-F238E27FC236}">
                <a16:creationId xmlns:a16="http://schemas.microsoft.com/office/drawing/2014/main" id="{919568B3-FE67-4E6E-BA92-FEF29CBFE1B4}"/>
              </a:ext>
            </a:extLst>
          </p:cNvPr>
          <p:cNvSpPr>
            <a:spLocks noGrp="1"/>
          </p:cNvSpPr>
          <p:nvPr>
            <p:ph type="pic" sz="quarter" idx="14" hasCustomPrompt="1"/>
          </p:nvPr>
        </p:nvSpPr>
        <p:spPr>
          <a:xfrm>
            <a:off x="9144000" y="4532313"/>
            <a:ext cx="3048000" cy="2325687"/>
          </a:xfrm>
        </p:spPr>
        <p:txBody>
          <a:bodyPr/>
          <a:lstStyle>
            <a:lvl1pPr marL="0" indent="0" algn="ctr">
              <a:buNone/>
              <a:defRPr/>
            </a:lvl1pPr>
          </a:lstStyle>
          <a:p>
            <a:r>
              <a:rPr lang="en-US" dirty="0"/>
              <a:t>Click to add photo</a:t>
            </a:r>
          </a:p>
        </p:txBody>
      </p:sp>
      <p:sp>
        <p:nvSpPr>
          <p:cNvPr id="15" name="Date Placeholder 3">
            <a:extLst>
              <a:ext uri="{FF2B5EF4-FFF2-40B4-BE49-F238E27FC236}">
                <a16:creationId xmlns:a16="http://schemas.microsoft.com/office/drawing/2014/main" id="{D87D4A75-1737-4D5B-A386-9FE32DFB5E51}"/>
              </a:ext>
            </a:extLst>
          </p:cNvPr>
          <p:cNvSpPr>
            <a:spLocks noGrp="1"/>
          </p:cNvSpPr>
          <p:nvPr>
            <p:ph type="dt" sz="half" idx="10"/>
          </p:nvPr>
        </p:nvSpPr>
        <p:spPr>
          <a:xfrm>
            <a:off x="7013448" y="6355080"/>
            <a:ext cx="4352544"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20XX</a:t>
            </a:r>
          </a:p>
        </p:txBody>
      </p:sp>
      <p:sp>
        <p:nvSpPr>
          <p:cNvPr id="16" name="Slide Number Placeholder 5">
            <a:extLst>
              <a:ext uri="{FF2B5EF4-FFF2-40B4-BE49-F238E27FC236}">
                <a16:creationId xmlns:a16="http://schemas.microsoft.com/office/drawing/2014/main" id="{EB52AA41-FD0C-42C6-BD04-9E5B55A48989}"/>
              </a:ext>
            </a:extLst>
          </p:cNvPr>
          <p:cNvSpPr>
            <a:spLocks noGrp="1"/>
          </p:cNvSpPr>
          <p:nvPr>
            <p:ph type="sldNum" sz="quarter" idx="12"/>
          </p:nvPr>
        </p:nvSpPr>
        <p:spPr>
          <a:xfrm>
            <a:off x="11365992" y="6356350"/>
            <a:ext cx="630936" cy="365125"/>
          </a:xfrm>
        </p:spPr>
        <p:txBody>
          <a:bodyPr/>
          <a:lstStyle>
            <a:lvl1pPr>
              <a:defRPr>
                <a:solidFill>
                  <a:schemeClr val="bg1"/>
                </a:solidFill>
                <a:effectLst>
                  <a:outerShdw blurRad="38100" dist="38100" dir="2700000" algn="tl">
                    <a:srgbClr val="000000">
                      <a:alpha val="43137"/>
                    </a:srgbClr>
                  </a:outerShdw>
                </a:effectLst>
              </a:defRPr>
            </a:lvl1pPr>
          </a:lstStyle>
          <a:p>
            <a:fld id="{244D815C-8BF3-4ECF-A945-A2A7C2983AF9}" type="slidenum">
              <a:rPr lang="en-US" smtClean="0"/>
              <a:pPr/>
              <a:t>‹#›</a:t>
            </a:fld>
            <a:endParaRPr lang="en-US" dirty="0"/>
          </a:p>
        </p:txBody>
      </p:sp>
    </p:spTree>
    <p:extLst>
      <p:ext uri="{BB962C8B-B14F-4D97-AF65-F5344CB8AC3E}">
        <p14:creationId xmlns:p14="http://schemas.microsoft.com/office/powerpoint/2010/main" val="2134676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4716EF3-1422-48C0-BC49-14FAC3550FC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8" name="Rectangle 7">
            <a:extLst>
              <a:ext uri="{FF2B5EF4-FFF2-40B4-BE49-F238E27FC236}">
                <a16:creationId xmlns:a16="http://schemas.microsoft.com/office/drawing/2014/main" id="{7F2AAFDE-CB45-46CA-8961-8133FCA5F385}"/>
              </a:ext>
              <a:ext uri="{C183D7F6-B498-43B3-948B-1728B52AA6E4}">
                <adec:decorative xmlns:adec="http://schemas.microsoft.com/office/drawing/2017/decorative" val="1"/>
              </a:ext>
            </a:extLst>
          </p:cNvPr>
          <p:cNvSpPr/>
          <p:nvPr userDrawn="1"/>
        </p:nvSpPr>
        <p:spPr>
          <a:xfrm>
            <a:off x="0" y="0"/>
            <a:ext cx="40767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Title 1">
            <a:extLst>
              <a:ext uri="{FF2B5EF4-FFF2-40B4-BE49-F238E27FC236}">
                <a16:creationId xmlns:a16="http://schemas.microsoft.com/office/drawing/2014/main" id="{B209C30D-AB58-482B-B553-F71367094EB9}"/>
              </a:ext>
            </a:extLst>
          </p:cNvPr>
          <p:cNvSpPr>
            <a:spLocks noGrp="1"/>
          </p:cNvSpPr>
          <p:nvPr>
            <p:ph type="title"/>
          </p:nvPr>
        </p:nvSpPr>
        <p:spPr>
          <a:xfrm>
            <a:off x="532264" y="776941"/>
            <a:ext cx="3209008" cy="5166659"/>
          </a:xfrm>
        </p:spPr>
        <p:txBody>
          <a:bodyPr anchor="b"/>
          <a:lstStyle>
            <a:lvl1pPr>
              <a:defRPr spc="-20" baseline="0">
                <a:solidFill>
                  <a:schemeClr val="bg1"/>
                </a:solidFill>
              </a:defRPr>
            </a:lvl1pPr>
          </a:lstStyle>
          <a:p>
            <a:r>
              <a:rPr lang="en-US">
                <a:solidFill>
                  <a:srgbClr val="FFFFFF"/>
                </a:solidFill>
              </a:rPr>
              <a:t>Click to edit Master title style</a:t>
            </a:r>
            <a:endParaRPr lang="en-US" dirty="0">
              <a:solidFill>
                <a:srgbClr val="FFFFFF"/>
              </a:solidFill>
            </a:endParaRPr>
          </a:p>
        </p:txBody>
      </p:sp>
      <p:sp>
        <p:nvSpPr>
          <p:cNvPr id="13" name="Footer Placeholder 4">
            <a:extLst>
              <a:ext uri="{FF2B5EF4-FFF2-40B4-BE49-F238E27FC236}">
                <a16:creationId xmlns:a16="http://schemas.microsoft.com/office/drawing/2014/main" id="{D946F5EF-2C45-4A87-A1DD-BD2A6FB91BC5}"/>
              </a:ext>
            </a:extLst>
          </p:cNvPr>
          <p:cNvSpPr>
            <a:spLocks noGrp="1"/>
          </p:cNvSpPr>
          <p:nvPr>
            <p:ph type="ftr" sz="quarter" idx="11"/>
          </p:nvPr>
        </p:nvSpPr>
        <p:spPr>
          <a:xfrm>
            <a:off x="199277" y="6356350"/>
            <a:ext cx="3749040" cy="365125"/>
          </a:xfrm>
        </p:spPr>
        <p:txBody>
          <a:bodyPr/>
          <a:lstStyle>
            <a:lvl1pPr>
              <a:defRPr>
                <a:solidFill>
                  <a:schemeClr val="bg1"/>
                </a:solidFill>
              </a:defRPr>
            </a:lvl1pPr>
          </a:lstStyle>
          <a:p>
            <a:r>
              <a:rPr lang="en-US" dirty="0"/>
              <a:t>Presentation title</a:t>
            </a: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4076700" y="0"/>
            <a:ext cx="4038600" cy="3429000"/>
          </a:xfrm>
        </p:spPr>
        <p:txBody>
          <a:bodyPr/>
          <a:lstStyle>
            <a:lvl1pPr marL="0" indent="0" algn="ctr">
              <a:buNone/>
              <a:defRPr/>
            </a:lvl1pPr>
          </a:lstStyle>
          <a:p>
            <a:r>
              <a:rPr lang="en-US" dirty="0"/>
              <a:t>Click to add photo</a:t>
            </a:r>
          </a:p>
        </p:txBody>
      </p:sp>
      <p:sp>
        <p:nvSpPr>
          <p:cNvPr id="20" name="Picture Placeholder 16">
            <a:extLst>
              <a:ext uri="{FF2B5EF4-FFF2-40B4-BE49-F238E27FC236}">
                <a16:creationId xmlns:a16="http://schemas.microsoft.com/office/drawing/2014/main" id="{7B51DFB6-C977-4551-BE38-57688D7FF0B7}"/>
              </a:ext>
            </a:extLst>
          </p:cNvPr>
          <p:cNvSpPr>
            <a:spLocks noGrp="1"/>
          </p:cNvSpPr>
          <p:nvPr>
            <p:ph type="pic" sz="quarter" idx="14" hasCustomPrompt="1"/>
          </p:nvPr>
        </p:nvSpPr>
        <p:spPr>
          <a:xfrm>
            <a:off x="8115300" y="0"/>
            <a:ext cx="4076701" cy="3429000"/>
          </a:xfrm>
        </p:spPr>
        <p:txBody>
          <a:bodyPr/>
          <a:lstStyle>
            <a:lvl1pPr marL="0" indent="0" algn="ctr">
              <a:buNone/>
              <a:defRPr/>
            </a:lvl1pPr>
          </a:lstStyle>
          <a:p>
            <a:r>
              <a:rPr lang="en-US"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4864100" y="3841750"/>
            <a:ext cx="6599238" cy="2296083"/>
          </a:xfrm>
        </p:spPr>
        <p:txBody>
          <a:bodyPr>
            <a:normAutofit/>
          </a:bodyPr>
          <a:lstStyle>
            <a:lvl1pPr marL="342900" indent="-342900">
              <a:buFont typeface="Arial" panose="020B0604020202020204" pitchFamily="34" charset="0"/>
              <a:buChar char="•"/>
              <a:defRPr sz="2000"/>
            </a:lvl1pPr>
          </a:lstStyle>
          <a:p>
            <a:pPr lvl="0"/>
            <a:r>
              <a:rPr lang="en-US" dirty="0"/>
              <a:t>Click to add text</a:t>
            </a:r>
          </a:p>
        </p:txBody>
      </p:sp>
      <p:sp>
        <p:nvSpPr>
          <p:cNvPr id="14" name="Date Placeholder 3">
            <a:extLst>
              <a:ext uri="{FF2B5EF4-FFF2-40B4-BE49-F238E27FC236}">
                <a16:creationId xmlns:a16="http://schemas.microsoft.com/office/drawing/2014/main" id="{9188F17E-DD3B-4CCC-957F-5A6914488466}"/>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5" name="Slide Number Placeholder 5">
            <a:extLst>
              <a:ext uri="{FF2B5EF4-FFF2-40B4-BE49-F238E27FC236}">
                <a16:creationId xmlns:a16="http://schemas.microsoft.com/office/drawing/2014/main" id="{2A0235C7-971D-4E52-B991-EFA44A9AFC33}"/>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D815C-8BF3-4ECF-A945-A2A7C2983AF9}"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83698AF-A86A-4D69-8272-76C9C1914A3B}"/>
              </a:ext>
              <a:ext uri="{C183D7F6-B498-43B3-948B-1728B52AA6E4}">
                <adec:decorative xmlns:adec="http://schemas.microsoft.com/office/drawing/2017/decorative" val="1"/>
              </a:ext>
            </a:extLst>
          </p:cNvPr>
          <p:cNvSpPr/>
          <p:nvPr userDrawn="1"/>
        </p:nvSpPr>
        <p:spPr>
          <a:xfrm>
            <a:off x="0" y="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F9E2DC86-4009-449C-8F4E-779A8C762B26}"/>
              </a:ext>
            </a:extLst>
          </p:cNvPr>
          <p:cNvSpPr>
            <a:spLocks noGrp="1"/>
          </p:cNvSpPr>
          <p:nvPr>
            <p:ph type="title"/>
          </p:nvPr>
        </p:nvSpPr>
        <p:spPr>
          <a:xfrm>
            <a:off x="649045" y="365124"/>
            <a:ext cx="9523655" cy="1501327"/>
          </a:xfrm>
        </p:spPr>
        <p:txBody>
          <a:bodyPr/>
          <a:lstStyle>
            <a:lvl1pPr>
              <a:defRPr spc="-20" baseline="0">
                <a:solidFill>
                  <a:schemeClr val="bg1"/>
                </a:solidFill>
              </a:defRPr>
            </a:lvl1pPr>
          </a:lstStyle>
          <a:p>
            <a:r>
              <a:rPr lang="en-US">
                <a:solidFill>
                  <a:srgbClr val="FFFFFF"/>
                </a:solidFill>
              </a:rPr>
              <a:t>Click to edit Master title style</a:t>
            </a:r>
            <a:endParaRPr lang="en-US" dirty="0">
              <a:solidFill>
                <a:srgbClr val="FFFFFF"/>
              </a:solidFill>
            </a:endParaRPr>
          </a:p>
        </p:txBody>
      </p:sp>
      <p:sp>
        <p:nvSpPr>
          <p:cNvPr id="12" name="Picture Placeholder 10">
            <a:extLst>
              <a:ext uri="{FF2B5EF4-FFF2-40B4-BE49-F238E27FC236}">
                <a16:creationId xmlns:a16="http://schemas.microsoft.com/office/drawing/2014/main" id="{671630E1-6506-4E93-BB6A-0604E0D04932}"/>
              </a:ext>
            </a:extLst>
          </p:cNvPr>
          <p:cNvSpPr>
            <a:spLocks noGrp="1"/>
          </p:cNvSpPr>
          <p:nvPr>
            <p:ph type="pic" sz="quarter" idx="13" hasCustomPrompt="1"/>
          </p:nvPr>
        </p:nvSpPr>
        <p:spPr>
          <a:xfrm>
            <a:off x="0" y="2286000"/>
            <a:ext cx="5067300" cy="4572000"/>
          </a:xfrm>
        </p:spPr>
        <p:txBody>
          <a:bodyPr/>
          <a:lstStyle>
            <a:lvl1pPr marL="0" indent="0" algn="ctr">
              <a:buNone/>
              <a:defRPr/>
            </a:lvl1pPr>
          </a:lstStyle>
          <a:p>
            <a:r>
              <a:rPr lang="en-US" dirty="0"/>
              <a:t>Click to add photo</a:t>
            </a:r>
          </a:p>
        </p:txBody>
      </p:sp>
      <p:sp>
        <p:nvSpPr>
          <p:cNvPr id="7" name="Footer Placeholder 4">
            <a:extLst>
              <a:ext uri="{FF2B5EF4-FFF2-40B4-BE49-F238E27FC236}">
                <a16:creationId xmlns:a16="http://schemas.microsoft.com/office/drawing/2014/main" id="{51BAB65B-02AF-4992-85D0-8E98AB1BD965}"/>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r>
              <a:rPr lang="en-US" dirty="0">
                <a:effectLst>
                  <a:outerShdw blurRad="38100" dist="38100" dir="2700000" algn="tl">
                    <a:srgbClr val="000000">
                      <a:alpha val="43137"/>
                    </a:srgbClr>
                  </a:outerShdw>
                </a:effectLst>
              </a:rPr>
              <a:t>Presentation title</a:t>
            </a:r>
          </a:p>
        </p:txBody>
      </p:sp>
      <p:sp>
        <p:nvSpPr>
          <p:cNvPr id="6" name="Content Placeholder 2">
            <a:extLst>
              <a:ext uri="{FF2B5EF4-FFF2-40B4-BE49-F238E27FC236}">
                <a16:creationId xmlns:a16="http://schemas.microsoft.com/office/drawing/2014/main" id="{CFE115BC-4A4C-4385-82D5-106D1FAC359A}"/>
              </a:ext>
            </a:extLst>
          </p:cNvPr>
          <p:cNvSpPr>
            <a:spLocks noGrp="1"/>
          </p:cNvSpPr>
          <p:nvPr>
            <p:ph idx="1"/>
          </p:nvPr>
        </p:nvSpPr>
        <p:spPr>
          <a:xfrm>
            <a:off x="5819887" y="2899186"/>
            <a:ext cx="5610113" cy="3284359"/>
          </a:xfrm>
        </p:spPr>
        <p:txBody>
          <a:bodyPr>
            <a:normAutofit/>
          </a:bodyPr>
          <a:lstStyle>
            <a:lvl1pPr marL="0" indent="0">
              <a:buNone/>
              <a:defRPr/>
            </a:lvl1pPr>
          </a:lstStyle>
          <a:p>
            <a:pPr lvl="0"/>
            <a:r>
              <a:rPr lang="en-US"/>
              <a:t>Click to edit Master text styles</a:t>
            </a:r>
          </a:p>
        </p:txBody>
      </p:sp>
      <p:sp>
        <p:nvSpPr>
          <p:cNvPr id="8" name="Date Placeholder 3">
            <a:extLst>
              <a:ext uri="{FF2B5EF4-FFF2-40B4-BE49-F238E27FC236}">
                <a16:creationId xmlns:a16="http://schemas.microsoft.com/office/drawing/2014/main" id="{5CD3EB2B-80EF-4DC6-B2B6-F4B568443970}"/>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9" name="Slide Number Placeholder 5">
            <a:extLst>
              <a:ext uri="{FF2B5EF4-FFF2-40B4-BE49-F238E27FC236}">
                <a16:creationId xmlns:a16="http://schemas.microsoft.com/office/drawing/2014/main" id="{3DC3E33A-8A0A-4767-A4D9-CD8956379305}"/>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D6D940D-6D44-4DF9-9322-B4B11F7EDCD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6EB31F-C5DF-49FF-8DEA-86AC0C1860A0}"/>
              </a:ext>
              <a:ext uri="{C183D7F6-B498-43B3-948B-1728B52AA6E4}">
                <adec:decorative xmlns:adec="http://schemas.microsoft.com/office/drawing/2017/decorative" val="1"/>
              </a:ext>
            </a:extLst>
          </p:cNvPr>
          <p:cNvSpPr/>
          <p:nvPr userDrawn="1"/>
        </p:nvSpPr>
        <p:spPr>
          <a:xfrm>
            <a:off x="1" y="0"/>
            <a:ext cx="7086599" cy="4533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ACFE912F-46EC-49B0-9C9A-DE9CBDF9FBBF}"/>
              </a:ext>
            </a:extLst>
          </p:cNvPr>
          <p:cNvSpPr>
            <a:spLocks noGrp="1"/>
          </p:cNvSpPr>
          <p:nvPr>
            <p:ph type="ctrTitle"/>
          </p:nvPr>
        </p:nvSpPr>
        <p:spPr>
          <a:xfrm>
            <a:off x="649045" y="753035"/>
            <a:ext cx="5945393" cy="2366683"/>
          </a:xfrm>
        </p:spPr>
        <p:txBody>
          <a:bodyPr>
            <a:normAutofit/>
          </a:bodyPr>
          <a:lstStyle>
            <a:lvl1pPr>
              <a:defRPr spc="-20" baseline="0">
                <a:solidFill>
                  <a:schemeClr val="bg1"/>
                </a:solidFill>
              </a:defRPr>
            </a:lvl1pPr>
          </a:lstStyle>
          <a:p>
            <a:r>
              <a:rPr lang="en-US" sz="6000"/>
              <a:t>Click to edit Master title style</a:t>
            </a:r>
            <a:endParaRPr lang="en-US" sz="6000" dirty="0"/>
          </a:p>
        </p:txBody>
      </p:sp>
      <p:sp>
        <p:nvSpPr>
          <p:cNvPr id="5" name="Subtitle 2">
            <a:extLst>
              <a:ext uri="{FF2B5EF4-FFF2-40B4-BE49-F238E27FC236}">
                <a16:creationId xmlns:a16="http://schemas.microsoft.com/office/drawing/2014/main" id="{9BF32D81-1E24-45B8-A09D-EEAD404D8F31}"/>
              </a:ext>
            </a:extLst>
          </p:cNvPr>
          <p:cNvSpPr>
            <a:spLocks noGrp="1"/>
          </p:cNvSpPr>
          <p:nvPr>
            <p:ph type="subTitle" idx="1"/>
          </p:nvPr>
        </p:nvSpPr>
        <p:spPr>
          <a:xfrm>
            <a:off x="649045" y="3075868"/>
            <a:ext cx="5945393" cy="1108335"/>
          </a:xfrm>
        </p:spPr>
        <p:txBody>
          <a:bodyPr>
            <a:normAutofit/>
          </a:bodyPr>
          <a:lstStyle>
            <a:lvl1pPr marL="0" indent="0">
              <a:buNone/>
              <a:defRPr sz="2400">
                <a:solidFill>
                  <a:schemeClr val="bg1"/>
                </a:solidFill>
              </a:defRPr>
            </a:lvl1pPr>
          </a:lstStyle>
          <a:p>
            <a:r>
              <a:rPr lang="en-US"/>
              <a:t>Click to edit Master subtitle style</a:t>
            </a:r>
            <a:endParaRPr lang="en-US" dirty="0"/>
          </a:p>
        </p:txBody>
      </p:sp>
      <p:sp>
        <p:nvSpPr>
          <p:cNvPr id="16" name="Picture Placeholder 15">
            <a:extLst>
              <a:ext uri="{FF2B5EF4-FFF2-40B4-BE49-F238E27FC236}">
                <a16:creationId xmlns:a16="http://schemas.microsoft.com/office/drawing/2014/main" id="{9F9C7900-0694-4FDF-B29C-24016C0B9C60}"/>
              </a:ext>
            </a:extLst>
          </p:cNvPr>
          <p:cNvSpPr>
            <a:spLocks noGrp="1"/>
          </p:cNvSpPr>
          <p:nvPr>
            <p:ph type="pic" sz="quarter" idx="14" hasCustomPrompt="1"/>
          </p:nvPr>
        </p:nvSpPr>
        <p:spPr>
          <a:xfrm>
            <a:off x="0" y="4533900"/>
            <a:ext cx="7086598" cy="2324100"/>
          </a:xfrm>
        </p:spPr>
        <p:txBody>
          <a:bodyPr/>
          <a:lstStyle>
            <a:lvl1pPr marL="0" indent="0" algn="l">
              <a:buNone/>
              <a:defRPr/>
            </a:lvl1pPr>
          </a:lstStyle>
          <a:p>
            <a:r>
              <a:rPr lang="en-US" dirty="0"/>
              <a:t>Click to add photo</a:t>
            </a:r>
          </a:p>
        </p:txBody>
      </p:sp>
      <p:sp>
        <p:nvSpPr>
          <p:cNvPr id="8" name="Footer Placeholder 4">
            <a:extLst>
              <a:ext uri="{FF2B5EF4-FFF2-40B4-BE49-F238E27FC236}">
                <a16:creationId xmlns:a16="http://schemas.microsoft.com/office/drawing/2014/main" id="{52F1BABA-5C8C-4693-BD5A-974A171125F5}"/>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Presentation title</a:t>
            </a:r>
          </a:p>
        </p:txBody>
      </p:sp>
      <p:sp>
        <p:nvSpPr>
          <p:cNvPr id="14" name="Picture Placeholder 12">
            <a:extLst>
              <a:ext uri="{FF2B5EF4-FFF2-40B4-BE49-F238E27FC236}">
                <a16:creationId xmlns:a16="http://schemas.microsoft.com/office/drawing/2014/main" id="{D71BA6F2-2182-4910-8DA6-71E5AB274588}"/>
              </a:ext>
            </a:extLst>
          </p:cNvPr>
          <p:cNvSpPr>
            <a:spLocks noGrp="1"/>
          </p:cNvSpPr>
          <p:nvPr>
            <p:ph type="pic" sz="quarter" idx="13" hasCustomPrompt="1"/>
          </p:nvPr>
        </p:nvSpPr>
        <p:spPr>
          <a:xfrm>
            <a:off x="7086600" y="0"/>
            <a:ext cx="5105400" cy="4533900"/>
          </a:xfrm>
        </p:spPr>
        <p:txBody>
          <a:bodyPr/>
          <a:lstStyle>
            <a:lvl1pPr marL="0" indent="0" algn="ctr">
              <a:buNone/>
              <a:defRPr/>
            </a:lvl1pPr>
          </a:lstStyle>
          <a:p>
            <a:r>
              <a:rPr lang="en-US" dirty="0"/>
              <a:t>Click to add photo</a:t>
            </a:r>
          </a:p>
        </p:txBody>
      </p:sp>
      <p:sp>
        <p:nvSpPr>
          <p:cNvPr id="17" name="Picture Placeholder 15">
            <a:extLst>
              <a:ext uri="{FF2B5EF4-FFF2-40B4-BE49-F238E27FC236}">
                <a16:creationId xmlns:a16="http://schemas.microsoft.com/office/drawing/2014/main" id="{83DCD7D2-7B94-48E9-9DCA-E72E1BCE4375}"/>
              </a:ext>
            </a:extLst>
          </p:cNvPr>
          <p:cNvSpPr>
            <a:spLocks noGrp="1"/>
          </p:cNvSpPr>
          <p:nvPr>
            <p:ph type="pic" sz="quarter" idx="15" hasCustomPrompt="1"/>
          </p:nvPr>
        </p:nvSpPr>
        <p:spPr>
          <a:xfrm>
            <a:off x="7086598" y="4533900"/>
            <a:ext cx="5105402" cy="2324100"/>
          </a:xfrm>
        </p:spPr>
        <p:txBody>
          <a:bodyPr/>
          <a:lstStyle>
            <a:lvl1pPr marL="0" indent="0">
              <a:buNone/>
              <a:defRPr/>
            </a:lvl1pPr>
          </a:lstStyle>
          <a:p>
            <a:r>
              <a:rPr lang="en-US" dirty="0"/>
              <a:t>Click to add photo</a:t>
            </a:r>
          </a:p>
        </p:txBody>
      </p:sp>
      <p:sp>
        <p:nvSpPr>
          <p:cNvPr id="10" name="Date Placeholder 3">
            <a:extLst>
              <a:ext uri="{FF2B5EF4-FFF2-40B4-BE49-F238E27FC236}">
                <a16:creationId xmlns:a16="http://schemas.microsoft.com/office/drawing/2014/main" id="{94253B29-520A-4014-A821-4F52F57CBC62}"/>
              </a:ext>
            </a:extLst>
          </p:cNvPr>
          <p:cNvSpPr>
            <a:spLocks noGrp="1"/>
          </p:cNvSpPr>
          <p:nvPr>
            <p:ph type="dt" sz="half" idx="10"/>
          </p:nvPr>
        </p:nvSpPr>
        <p:spPr>
          <a:xfrm>
            <a:off x="7013448" y="6355080"/>
            <a:ext cx="4352544"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20XX</a:t>
            </a:r>
          </a:p>
        </p:txBody>
      </p:sp>
      <p:sp>
        <p:nvSpPr>
          <p:cNvPr id="11" name="Slide Number Placeholder 5">
            <a:extLst>
              <a:ext uri="{FF2B5EF4-FFF2-40B4-BE49-F238E27FC236}">
                <a16:creationId xmlns:a16="http://schemas.microsoft.com/office/drawing/2014/main" id="{46B60DEE-1456-46C0-A3E5-4CAF3E128D5B}"/>
              </a:ext>
            </a:extLst>
          </p:cNvPr>
          <p:cNvSpPr>
            <a:spLocks noGrp="1"/>
          </p:cNvSpPr>
          <p:nvPr>
            <p:ph type="sldNum" sz="quarter" idx="12"/>
          </p:nvPr>
        </p:nvSpPr>
        <p:spPr>
          <a:xfrm>
            <a:off x="11365992" y="6356350"/>
            <a:ext cx="630936" cy="365125"/>
          </a:xfrm>
        </p:spPr>
        <p:txBody>
          <a:bodyPr/>
          <a:lstStyle>
            <a:lvl1pPr>
              <a:defRPr>
                <a:solidFill>
                  <a:schemeClr val="bg1"/>
                </a:solidFill>
              </a:defRPr>
            </a:lvl1pPr>
          </a:lstStyle>
          <a:p>
            <a:pPr>
              <a:defRPr/>
            </a:pPr>
            <a:fld id="{2722F022-211C-4882-844C-086FEA6806AA}" type="slidenum">
              <a:rPr lang="en-US" smtClean="0">
                <a:effectLst>
                  <a:outerShdw blurRad="38100" dist="38100" dir="2700000" algn="tl">
                    <a:srgbClr val="000000">
                      <a:alpha val="43137"/>
                    </a:srgbClr>
                  </a:outerShdw>
                </a:effectLst>
              </a:rPr>
              <a:pPr>
                <a:defRPr/>
              </a:pPr>
              <a:t>‹#›</a:t>
            </a:fld>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F4DD58-525D-4728-A769-9F38711D57DA}"/>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C1F862FE-7A72-432B-9888-FB389D35BDF2}"/>
              </a:ext>
            </a:extLst>
          </p:cNvPr>
          <p:cNvSpPr>
            <a:spLocks noGrp="1"/>
          </p:cNvSpPr>
          <p:nvPr>
            <p:ph type="title" hasCustomPrompt="1"/>
          </p:nvPr>
        </p:nvSpPr>
        <p:spPr>
          <a:xfrm>
            <a:off x="331788" y="875030"/>
            <a:ext cx="2384425" cy="5068570"/>
          </a:xfrm>
        </p:spPr>
        <p:txBody>
          <a:bodyPr/>
          <a:lstStyle>
            <a:lvl1pPr>
              <a:lnSpc>
                <a:spcPct val="100000"/>
              </a:lnSpc>
              <a:defRPr spc="-20" baseline="0">
                <a:solidFill>
                  <a:schemeClr val="bg1"/>
                </a:solidFill>
              </a:defRPr>
            </a:lvl1pPr>
          </a:lstStyle>
          <a:p>
            <a:r>
              <a:rPr lang="en-US" dirty="0"/>
              <a:t>Click  to add text</a:t>
            </a:r>
          </a:p>
        </p:txBody>
      </p:sp>
      <p:sp>
        <p:nvSpPr>
          <p:cNvPr id="13" name="Footer Placeholder 4">
            <a:extLst>
              <a:ext uri="{FF2B5EF4-FFF2-40B4-BE49-F238E27FC236}">
                <a16:creationId xmlns:a16="http://schemas.microsoft.com/office/drawing/2014/main" id="{A256B58A-EC2F-48AB-BF2D-AB678AF0C027}"/>
              </a:ext>
            </a:extLst>
          </p:cNvPr>
          <p:cNvSpPr>
            <a:spLocks noGrp="1"/>
          </p:cNvSpPr>
          <p:nvPr>
            <p:ph type="ftr" sz="quarter" idx="11"/>
          </p:nvPr>
        </p:nvSpPr>
        <p:spPr>
          <a:xfrm>
            <a:off x="199277" y="6356350"/>
            <a:ext cx="2771138" cy="365125"/>
          </a:xfrm>
        </p:spPr>
        <p:txBody>
          <a:bodyPr/>
          <a:lstStyle>
            <a:lvl1pPr>
              <a:defRPr>
                <a:solidFill>
                  <a:schemeClr val="bg1"/>
                </a:solidFill>
              </a:defRPr>
            </a:lvl1pPr>
          </a:lstStyle>
          <a:p>
            <a:pPr>
              <a:defRPr/>
            </a:pPr>
            <a:r>
              <a:rPr lang="en-US" dirty="0"/>
              <a:t>Presentation title</a:t>
            </a:r>
          </a:p>
        </p:txBody>
      </p:sp>
      <p:sp>
        <p:nvSpPr>
          <p:cNvPr id="3" name="Content Placeholder 2">
            <a:extLst>
              <a:ext uri="{FF2B5EF4-FFF2-40B4-BE49-F238E27FC236}">
                <a16:creationId xmlns:a16="http://schemas.microsoft.com/office/drawing/2014/main" id="{99D33DA1-34CB-434E-99AF-EA31D28A1941}"/>
              </a:ext>
            </a:extLst>
          </p:cNvPr>
          <p:cNvSpPr>
            <a:spLocks noGrp="1"/>
          </p:cNvSpPr>
          <p:nvPr>
            <p:ph sz="quarter" idx="14" hasCustomPrompt="1"/>
          </p:nvPr>
        </p:nvSpPr>
        <p:spPr>
          <a:xfrm>
            <a:off x="3302000" y="876300"/>
            <a:ext cx="8607425" cy="4749800"/>
          </a:xfrm>
        </p:spPr>
        <p:txBody>
          <a:bodyPr/>
          <a:lstStyle>
            <a:lvl1pPr>
              <a:defRPr/>
            </a:lvl1pPr>
          </a:lstStyle>
          <a:p>
            <a:pPr lvl="0"/>
            <a:r>
              <a:rPr lang="en-US" dirty="0"/>
              <a:t>Click to add content</a:t>
            </a:r>
          </a:p>
        </p:txBody>
      </p:sp>
      <p:sp>
        <p:nvSpPr>
          <p:cNvPr id="14" name="Date Placeholder 3">
            <a:extLst>
              <a:ext uri="{FF2B5EF4-FFF2-40B4-BE49-F238E27FC236}">
                <a16:creationId xmlns:a16="http://schemas.microsoft.com/office/drawing/2014/main" id="{DB48D9BB-04DF-4542-8DF6-C4C78753805D}"/>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5" name="Slide Number Placeholder 5">
            <a:extLst>
              <a:ext uri="{FF2B5EF4-FFF2-40B4-BE49-F238E27FC236}">
                <a16:creationId xmlns:a16="http://schemas.microsoft.com/office/drawing/2014/main" id="{F22742E1-6009-4FFB-A391-37B987F53002}"/>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3FEABB-56CC-491D-830B-02C0466DABB6}"/>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34F3EF5A-453C-4D68-BA86-2FB1DE61C17C}"/>
              </a:ext>
            </a:extLst>
          </p:cNvPr>
          <p:cNvSpPr>
            <a:spLocks noGrp="1"/>
          </p:cNvSpPr>
          <p:nvPr>
            <p:ph type="title" hasCustomPrompt="1"/>
          </p:nvPr>
        </p:nvSpPr>
        <p:spPr>
          <a:xfrm>
            <a:off x="331787" y="996950"/>
            <a:ext cx="2384425" cy="4946650"/>
          </a:xfrm>
        </p:spPr>
        <p:txBody>
          <a:bodyPr/>
          <a:lstStyle>
            <a:lvl1pPr>
              <a:lnSpc>
                <a:spcPct val="100000"/>
              </a:lnSpc>
              <a:defRPr spc="-20" baseline="0">
                <a:solidFill>
                  <a:schemeClr val="bg1"/>
                </a:solidFill>
              </a:defRPr>
            </a:lvl1pPr>
          </a:lstStyle>
          <a:p>
            <a:r>
              <a:rPr lang="en-US" dirty="0"/>
              <a:t>Click  to add text</a:t>
            </a:r>
          </a:p>
        </p:txBody>
      </p:sp>
      <p:sp>
        <p:nvSpPr>
          <p:cNvPr id="9" name="Footer Placeholder 4">
            <a:extLst>
              <a:ext uri="{FF2B5EF4-FFF2-40B4-BE49-F238E27FC236}">
                <a16:creationId xmlns:a16="http://schemas.microsoft.com/office/drawing/2014/main" id="{59321BA0-41E1-404D-9063-DF281D1865F3}"/>
              </a:ext>
            </a:extLst>
          </p:cNvPr>
          <p:cNvSpPr>
            <a:spLocks noGrp="1"/>
          </p:cNvSpPr>
          <p:nvPr>
            <p:ph type="ftr" sz="quarter" idx="11"/>
          </p:nvPr>
        </p:nvSpPr>
        <p:spPr>
          <a:xfrm>
            <a:off x="199277" y="6356350"/>
            <a:ext cx="2771138" cy="365125"/>
          </a:xfrm>
        </p:spPr>
        <p:txBody>
          <a:bodyPr/>
          <a:lstStyle>
            <a:lvl1pPr>
              <a:defRPr>
                <a:solidFill>
                  <a:schemeClr val="bg1"/>
                </a:solidFill>
              </a:defRPr>
            </a:lvl1pPr>
          </a:lstStyle>
          <a:p>
            <a:pPr>
              <a:defRPr/>
            </a:pPr>
            <a:r>
              <a:rPr lang="en-US" dirty="0"/>
              <a:t>Presentation title</a:t>
            </a:r>
          </a:p>
        </p:txBody>
      </p:sp>
      <p:sp>
        <p:nvSpPr>
          <p:cNvPr id="3" name="Content Placeholder 2">
            <a:extLst>
              <a:ext uri="{FF2B5EF4-FFF2-40B4-BE49-F238E27FC236}">
                <a16:creationId xmlns:a16="http://schemas.microsoft.com/office/drawing/2014/main" id="{3671CEA4-8F84-4893-8A45-28DB0AE2068C}"/>
              </a:ext>
            </a:extLst>
          </p:cNvPr>
          <p:cNvSpPr>
            <a:spLocks noGrp="1"/>
          </p:cNvSpPr>
          <p:nvPr>
            <p:ph sz="quarter" idx="14" hasCustomPrompt="1"/>
          </p:nvPr>
        </p:nvSpPr>
        <p:spPr>
          <a:xfrm>
            <a:off x="3422650" y="996950"/>
            <a:ext cx="8367713" cy="4545013"/>
          </a:xfrm>
        </p:spPr>
        <p:txBody>
          <a:bodyPr/>
          <a:lstStyle>
            <a:lvl1pPr>
              <a:defRPr/>
            </a:lvl1pPr>
          </a:lstStyle>
          <a:p>
            <a:pPr lvl="0"/>
            <a:r>
              <a:rPr lang="en-US" dirty="0"/>
              <a:t>Click to add content</a:t>
            </a:r>
          </a:p>
        </p:txBody>
      </p:sp>
      <p:sp>
        <p:nvSpPr>
          <p:cNvPr id="10" name="Date Placeholder 3">
            <a:extLst>
              <a:ext uri="{FF2B5EF4-FFF2-40B4-BE49-F238E27FC236}">
                <a16:creationId xmlns:a16="http://schemas.microsoft.com/office/drawing/2014/main" id="{C99D2EA6-8453-4240-88D1-460E269D8884}"/>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1" name="Slide Number Placeholder 5">
            <a:extLst>
              <a:ext uri="{FF2B5EF4-FFF2-40B4-BE49-F238E27FC236}">
                <a16:creationId xmlns:a16="http://schemas.microsoft.com/office/drawing/2014/main" id="{02DD4984-9B40-488F-B903-2E0419551F49}"/>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6" name="Picture Placeholder 22">
            <a:extLst>
              <a:ext uri="{FF2B5EF4-FFF2-40B4-BE49-F238E27FC236}">
                <a16:creationId xmlns:a16="http://schemas.microsoft.com/office/drawing/2014/main" id="{AD3C5B21-C400-4C50-8684-59543CDC43F2}"/>
              </a:ext>
            </a:extLst>
          </p:cNvPr>
          <p:cNvSpPr>
            <a:spLocks noGrp="1"/>
          </p:cNvSpPr>
          <p:nvPr>
            <p:ph type="pic" sz="quarter" idx="13" hasCustomPrompt="1"/>
          </p:nvPr>
        </p:nvSpPr>
        <p:spPr>
          <a:xfrm>
            <a:off x="-2" y="0"/>
            <a:ext cx="12192000" cy="6858000"/>
          </a:xfrm>
          <a:noFill/>
        </p:spPr>
        <p:txBody>
          <a:bodyPr/>
          <a:lstStyle>
            <a:lvl1pPr marL="0" indent="0" algn="ctr">
              <a:buNone/>
              <a:defRPr/>
            </a:lvl1pPr>
          </a:lstStyle>
          <a:p>
            <a:r>
              <a:rPr lang="en-US" dirty="0"/>
              <a:t>Click to add photo</a:t>
            </a:r>
          </a:p>
        </p:txBody>
      </p:sp>
      <p:sp>
        <p:nvSpPr>
          <p:cNvPr id="17" name="Title 1">
            <a:extLst>
              <a:ext uri="{FF2B5EF4-FFF2-40B4-BE49-F238E27FC236}">
                <a16:creationId xmlns:a16="http://schemas.microsoft.com/office/drawing/2014/main" id="{F81B040C-8943-4433-BFE9-AFB1F7C9ED4F}"/>
              </a:ext>
            </a:extLst>
          </p:cNvPr>
          <p:cNvSpPr>
            <a:spLocks noGrp="1"/>
          </p:cNvSpPr>
          <p:nvPr>
            <p:ph type="ctrTitle"/>
          </p:nvPr>
        </p:nvSpPr>
        <p:spPr>
          <a:xfrm>
            <a:off x="1177636" y="-2"/>
            <a:ext cx="11014364" cy="4100947"/>
          </a:xfrm>
          <a:gradFill>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21594000" scaled="0"/>
          </a:gradFill>
        </p:spPr>
        <p:txBody>
          <a:bodyPr rIns="731520">
            <a:normAutofit/>
          </a:bodyPr>
          <a:lstStyle>
            <a:lvl1pPr algn="r">
              <a:defRPr sz="6000">
                <a:solidFill>
                  <a:schemeClr val="bg1"/>
                </a:solidFill>
              </a:defRPr>
            </a:lvl1pPr>
          </a:lstStyle>
          <a:p>
            <a:pPr algn="r"/>
            <a:r>
              <a:rPr lang="en-US">
                <a:solidFill>
                  <a:srgbClr val="FFFFFF"/>
                </a:solidFill>
                <a:effectLst>
                  <a:outerShdw blurRad="38100" dist="38100" dir="2700000" algn="tl">
                    <a:srgbClr val="000000">
                      <a:alpha val="43137"/>
                    </a:srgbClr>
                  </a:outerShdw>
                </a:effectLst>
              </a:rPr>
              <a:t>Click to edit Master title style</a:t>
            </a:r>
            <a:endParaRPr lang="en-US" dirty="0">
              <a:solidFill>
                <a:srgbClr val="FFFFFF"/>
              </a:solidFill>
              <a:effectLst>
                <a:outerShdw blurRad="38100" dist="38100" dir="2700000" algn="tl">
                  <a:srgbClr val="000000">
                    <a:alpha val="43137"/>
                  </a:srgbClr>
                </a:outerShdw>
              </a:effectLst>
            </a:endParaRPr>
          </a:p>
        </p:txBody>
      </p:sp>
      <p:sp>
        <p:nvSpPr>
          <p:cNvPr id="18" name="Subtitle 2">
            <a:extLst>
              <a:ext uri="{FF2B5EF4-FFF2-40B4-BE49-F238E27FC236}">
                <a16:creationId xmlns:a16="http://schemas.microsoft.com/office/drawing/2014/main" id="{741A6711-44B3-4723-90E5-802B2DBD8616}"/>
              </a:ext>
            </a:extLst>
          </p:cNvPr>
          <p:cNvSpPr>
            <a:spLocks noGrp="1"/>
          </p:cNvSpPr>
          <p:nvPr>
            <p:ph type="subTitle" idx="1"/>
          </p:nvPr>
        </p:nvSpPr>
        <p:spPr>
          <a:xfrm>
            <a:off x="3241963" y="4089656"/>
            <a:ext cx="8950035" cy="2796566"/>
          </a:xfrm>
          <a:gradFill>
            <a:gsLst>
              <a:gs pos="77000">
                <a:srgbClr val="000000">
                  <a:alpha val="30000"/>
                </a:srgbClr>
              </a:gs>
              <a:gs pos="33000">
                <a:srgbClr val="000000">
                  <a:alpha val="20000"/>
                </a:srgbClr>
              </a:gs>
              <a:gs pos="0">
                <a:srgbClr val="000000">
                  <a:alpha val="0"/>
                </a:srgbClr>
              </a:gs>
              <a:gs pos="100000">
                <a:srgbClr val="000000">
                  <a:alpha val="30000"/>
                </a:srgbClr>
              </a:gs>
            </a:gsLst>
            <a:lin ang="21594000" scaled="0"/>
          </a:gradFill>
        </p:spPr>
        <p:txBody>
          <a:bodyPr tIns="640080" rIns="731520" anchor="t">
            <a:normAutofit/>
          </a:bodyPr>
          <a:lstStyle>
            <a:lvl1pPr marL="0" indent="0" algn="r">
              <a:buNone/>
              <a:defRPr sz="2800" b="1" baseline="0">
                <a:solidFill>
                  <a:schemeClr val="bg1"/>
                </a:solidFill>
              </a:defRPr>
            </a:lvl1pPr>
          </a:lstStyle>
          <a:p>
            <a:pPr algn="r"/>
            <a:r>
              <a:rPr lang="en-US">
                <a:solidFill>
                  <a:srgbClr val="FFFFFF"/>
                </a:solidFill>
                <a:effectLst>
                  <a:outerShdw blurRad="38100" dist="38100" dir="2700000" algn="tl">
                    <a:srgbClr val="000000">
                      <a:alpha val="43137"/>
                    </a:srgbClr>
                  </a:outerShdw>
                </a:effectLst>
              </a:rPr>
              <a:t>Click to edit Master subtitle style</a:t>
            </a:r>
            <a:endParaRPr lang="en-US" dirty="0">
              <a:solidFill>
                <a:srgbClr val="FFFFFF"/>
              </a:solidFill>
              <a:effectLst>
                <a:outerShdw blurRad="38100" dist="38100" dir="2700000" algn="tl">
                  <a:srgbClr val="000000">
                    <a:alpha val="43137"/>
                  </a:srgbClr>
                </a:outerShdw>
              </a:effectLst>
            </a:endParaRPr>
          </a:p>
        </p:txBody>
      </p:sp>
      <p:sp>
        <p:nvSpPr>
          <p:cNvPr id="19" name="Footer Placeholder 4">
            <a:extLst>
              <a:ext uri="{FF2B5EF4-FFF2-40B4-BE49-F238E27FC236}">
                <a16:creationId xmlns:a16="http://schemas.microsoft.com/office/drawing/2014/main" id="{B79A2161-66FE-4C11-AD83-5824307CBD6F}"/>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Presentation title</a:t>
            </a:r>
          </a:p>
        </p:txBody>
      </p:sp>
      <p:sp>
        <p:nvSpPr>
          <p:cNvPr id="20" name="Date Placeholder 3">
            <a:extLst>
              <a:ext uri="{FF2B5EF4-FFF2-40B4-BE49-F238E27FC236}">
                <a16:creationId xmlns:a16="http://schemas.microsoft.com/office/drawing/2014/main" id="{91399727-F37D-4748-90E8-B5B6F5312FF1}"/>
              </a:ext>
            </a:extLst>
          </p:cNvPr>
          <p:cNvSpPr>
            <a:spLocks noGrp="1"/>
          </p:cNvSpPr>
          <p:nvPr>
            <p:ph type="dt" sz="half" idx="10"/>
          </p:nvPr>
        </p:nvSpPr>
        <p:spPr>
          <a:xfrm>
            <a:off x="7013448" y="6355080"/>
            <a:ext cx="4352544"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20XX</a:t>
            </a:r>
          </a:p>
        </p:txBody>
      </p:sp>
      <p:sp>
        <p:nvSpPr>
          <p:cNvPr id="21" name="Slide Number Placeholder 5">
            <a:extLst>
              <a:ext uri="{FF2B5EF4-FFF2-40B4-BE49-F238E27FC236}">
                <a16:creationId xmlns:a16="http://schemas.microsoft.com/office/drawing/2014/main" id="{B9DE4FD1-0950-4A6A-8167-F0E9C622D106}"/>
              </a:ext>
            </a:extLst>
          </p:cNvPr>
          <p:cNvSpPr>
            <a:spLocks noGrp="1"/>
          </p:cNvSpPr>
          <p:nvPr>
            <p:ph type="sldNum" sz="quarter" idx="12"/>
          </p:nvPr>
        </p:nvSpPr>
        <p:spPr>
          <a:xfrm>
            <a:off x="11365992" y="6356350"/>
            <a:ext cx="630936" cy="365125"/>
          </a:xfrm>
        </p:spPr>
        <p:txBody>
          <a:bodyPr/>
          <a:lstStyle>
            <a:lvl1pPr>
              <a:defRPr>
                <a:solidFill>
                  <a:schemeClr val="bg1"/>
                </a:solidFill>
              </a:defRPr>
            </a:lvl1pPr>
          </a:lstStyle>
          <a:p>
            <a:pPr>
              <a:defRPr/>
            </a:pPr>
            <a:fld id="{CD6D940D-6D44-4DF9-9322-B4B11F7EDCD0}" type="slidenum">
              <a:rPr lang="en-US" smtClean="0">
                <a:effectLst>
                  <a:outerShdw blurRad="38100" dist="38100" dir="2700000" algn="tl">
                    <a:srgbClr val="000000">
                      <a:alpha val="43137"/>
                    </a:srgbClr>
                  </a:outerShdw>
                </a:effectLst>
              </a:rPr>
              <a:pPr>
                <a:defRPr/>
              </a:pPr>
              <a:t>‹#›</a:t>
            </a:fld>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42DEE-636F-4A79-B56A-5AF989E1FDC5}"/>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B75C9195-04C9-4D9A-B613-44A5F5900DBD}"/>
              </a:ext>
            </a:extLst>
          </p:cNvPr>
          <p:cNvSpPr>
            <a:spLocks noGrp="1"/>
          </p:cNvSpPr>
          <p:nvPr>
            <p:ph type="title" hasCustomPrompt="1"/>
          </p:nvPr>
        </p:nvSpPr>
        <p:spPr>
          <a:xfrm>
            <a:off x="1002983" y="194783"/>
            <a:ext cx="9421177" cy="769493"/>
          </a:xfrm>
        </p:spPr>
        <p:txBody>
          <a:bodyPr anchor="ctr"/>
          <a:lstStyle>
            <a:lvl1pPr>
              <a:lnSpc>
                <a:spcPct val="100000"/>
              </a:lnSpc>
              <a:defRPr spc="-20" baseline="0">
                <a:solidFill>
                  <a:schemeClr val="bg1"/>
                </a:solidFill>
              </a:defRPr>
            </a:lvl1pPr>
          </a:lstStyle>
          <a:p>
            <a:r>
              <a:rPr lang="en-US" dirty="0"/>
              <a:t>Click to add title</a:t>
            </a:r>
          </a:p>
        </p:txBody>
      </p:sp>
      <p:sp>
        <p:nvSpPr>
          <p:cNvPr id="8" name="Content Placeholder 7">
            <a:extLst>
              <a:ext uri="{FF2B5EF4-FFF2-40B4-BE49-F238E27FC236}">
                <a16:creationId xmlns:a16="http://schemas.microsoft.com/office/drawing/2014/main" id="{4C5A662A-E279-494E-8389-ADC6E870E38D}"/>
              </a:ext>
            </a:extLst>
          </p:cNvPr>
          <p:cNvSpPr>
            <a:spLocks noGrp="1"/>
          </p:cNvSpPr>
          <p:nvPr>
            <p:ph sz="quarter" idx="14" hasCustomPrompt="1"/>
          </p:nvPr>
        </p:nvSpPr>
        <p:spPr>
          <a:xfrm>
            <a:off x="931863" y="1695450"/>
            <a:ext cx="10328275" cy="4314825"/>
          </a:xfrm>
        </p:spPr>
        <p:txBody>
          <a:bodyPr/>
          <a:lstStyle>
            <a:lvl1pPr>
              <a:defRPr/>
            </a:lvl1pPr>
          </a:lstStyle>
          <a:p>
            <a:pPr lvl="0"/>
            <a:r>
              <a:rPr lang="en-US" dirty="0"/>
              <a:t>Click to add content</a:t>
            </a:r>
          </a:p>
        </p:txBody>
      </p:sp>
      <p:sp>
        <p:nvSpPr>
          <p:cNvPr id="4" name="Footer Placeholder 4">
            <a:extLst>
              <a:ext uri="{FF2B5EF4-FFF2-40B4-BE49-F238E27FC236}">
                <a16:creationId xmlns:a16="http://schemas.microsoft.com/office/drawing/2014/main" id="{1420B3F9-9DEF-4500-91D7-25F0B5E91FBF}"/>
              </a:ext>
            </a:extLst>
          </p:cNvPr>
          <p:cNvSpPr>
            <a:spLocks noGrp="1"/>
          </p:cNvSpPr>
          <p:nvPr>
            <p:ph type="ftr" sz="quarter" idx="11"/>
          </p:nvPr>
        </p:nvSpPr>
        <p:spPr>
          <a:xfrm>
            <a:off x="201168" y="6356350"/>
            <a:ext cx="4837176" cy="365125"/>
          </a:xfrm>
        </p:spPr>
        <p:txBody>
          <a:bodyPr/>
          <a:lstStyle>
            <a:lvl1pPr>
              <a:defRPr/>
            </a:lvl1pPr>
          </a:lstStyle>
          <a:p>
            <a:r>
              <a:rPr lang="en-US" dirty="0">
                <a:solidFill>
                  <a:prstClr val="black"/>
                </a:solidFill>
              </a:rPr>
              <a:t>Presentation title</a:t>
            </a:r>
          </a:p>
        </p:txBody>
      </p:sp>
      <p:sp>
        <p:nvSpPr>
          <p:cNvPr id="5" name="Date Placeholder 3">
            <a:extLst>
              <a:ext uri="{FF2B5EF4-FFF2-40B4-BE49-F238E27FC236}">
                <a16:creationId xmlns:a16="http://schemas.microsoft.com/office/drawing/2014/main" id="{05E504E9-EAD2-4BE5-9736-CED43FF24552}"/>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6" name="Slide Number Placeholder 5">
            <a:extLst>
              <a:ext uri="{FF2B5EF4-FFF2-40B4-BE49-F238E27FC236}">
                <a16:creationId xmlns:a16="http://schemas.microsoft.com/office/drawing/2014/main" id="{8C3EB613-AF5E-423F-A78B-94F856BF646A}"/>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F922A0-5527-4314-A2EA-E5CF34EF9434}"/>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96EC4CB6-956E-48EB-86AC-B40D89D74215}"/>
              </a:ext>
            </a:extLst>
          </p:cNvPr>
          <p:cNvSpPr>
            <a:spLocks noGrp="1"/>
          </p:cNvSpPr>
          <p:nvPr>
            <p:ph type="title" hasCustomPrompt="1"/>
          </p:nvPr>
        </p:nvSpPr>
        <p:spPr>
          <a:xfrm>
            <a:off x="1000759" y="194783"/>
            <a:ext cx="10022841" cy="760892"/>
          </a:xfrm>
        </p:spPr>
        <p:txBody>
          <a:bodyPr anchor="ctr"/>
          <a:lstStyle>
            <a:lvl1pPr>
              <a:lnSpc>
                <a:spcPct val="100000"/>
              </a:lnSpc>
              <a:defRPr spc="-20" baseline="0">
                <a:solidFill>
                  <a:schemeClr val="bg1"/>
                </a:solidFill>
              </a:defRPr>
            </a:lvl1pPr>
          </a:lstStyle>
          <a:p>
            <a:r>
              <a:rPr lang="en-US" dirty="0"/>
              <a:t>Click to add title</a:t>
            </a:r>
          </a:p>
        </p:txBody>
      </p:sp>
      <p:sp>
        <p:nvSpPr>
          <p:cNvPr id="9" name="Content Placeholder 8">
            <a:extLst>
              <a:ext uri="{FF2B5EF4-FFF2-40B4-BE49-F238E27FC236}">
                <a16:creationId xmlns:a16="http://schemas.microsoft.com/office/drawing/2014/main" id="{13FA4250-BD33-40AE-934A-A473029C5CA5}"/>
              </a:ext>
            </a:extLst>
          </p:cNvPr>
          <p:cNvSpPr>
            <a:spLocks noGrp="1"/>
          </p:cNvSpPr>
          <p:nvPr>
            <p:ph sz="quarter" idx="14" hasCustomPrompt="1"/>
          </p:nvPr>
        </p:nvSpPr>
        <p:spPr>
          <a:xfrm>
            <a:off x="646112" y="1560513"/>
            <a:ext cx="10899776" cy="4341812"/>
          </a:xfrm>
        </p:spPr>
        <p:txBody>
          <a:bodyPr/>
          <a:lstStyle>
            <a:lvl1pPr>
              <a:defRPr/>
            </a:lvl1pPr>
          </a:lstStyle>
          <a:p>
            <a:pPr lvl="0"/>
            <a:r>
              <a:rPr lang="en-US" dirty="0"/>
              <a:t>Click to add content</a:t>
            </a:r>
          </a:p>
        </p:txBody>
      </p:sp>
      <p:sp>
        <p:nvSpPr>
          <p:cNvPr id="4" name="Footer Placeholder 4">
            <a:extLst>
              <a:ext uri="{FF2B5EF4-FFF2-40B4-BE49-F238E27FC236}">
                <a16:creationId xmlns:a16="http://schemas.microsoft.com/office/drawing/2014/main" id="{771E7CA1-3FAA-4961-8BAC-93AB2EF6526B}"/>
              </a:ext>
            </a:extLst>
          </p:cNvPr>
          <p:cNvSpPr>
            <a:spLocks noGrp="1"/>
          </p:cNvSpPr>
          <p:nvPr>
            <p:ph type="ftr" sz="quarter" idx="11"/>
          </p:nvPr>
        </p:nvSpPr>
        <p:spPr>
          <a:xfrm>
            <a:off x="201168" y="6356350"/>
            <a:ext cx="4837176" cy="365125"/>
          </a:xfrm>
        </p:spPr>
        <p:txBody>
          <a:bodyPr/>
          <a:lstStyle>
            <a:lvl1pPr>
              <a:defRPr/>
            </a:lvl1pPr>
          </a:lstStyle>
          <a:p>
            <a:r>
              <a:rPr lang="en-US" dirty="0">
                <a:solidFill>
                  <a:prstClr val="black"/>
                </a:solidFill>
              </a:rPr>
              <a:t>Presentation title</a:t>
            </a:r>
          </a:p>
        </p:txBody>
      </p:sp>
      <p:sp>
        <p:nvSpPr>
          <p:cNvPr id="5" name="Date Placeholder 3">
            <a:extLst>
              <a:ext uri="{FF2B5EF4-FFF2-40B4-BE49-F238E27FC236}">
                <a16:creationId xmlns:a16="http://schemas.microsoft.com/office/drawing/2014/main" id="{520CC547-8B7E-4C4B-9B2A-04BD498A71C2}"/>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6" name="Slide Number Placeholder 5">
            <a:extLst>
              <a:ext uri="{FF2B5EF4-FFF2-40B4-BE49-F238E27FC236}">
                <a16:creationId xmlns:a16="http://schemas.microsoft.com/office/drawing/2014/main" id="{AD34245B-9DC4-457D-AB68-8E3BBB852943}"/>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19090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r>
              <a:rPr lang="en-US" sz="1050" dirty="0"/>
              <a:t>Presentation title</a:t>
            </a:r>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fld id="{0D4885A8-DDA8-4FCF-AB25-DA8F78EC7557}" type="slidenum">
              <a:rPr lang="en-US" smtClean="0"/>
              <a:pPr/>
              <a:t>‹#›</a:t>
            </a:fld>
            <a:endParaRPr lang="en-US" dirty="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 id="2147483685" r:id="rId13"/>
  </p:sldLayoutIdLst>
  <p:hf hdr="0"/>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png"/><Relationship Id="rId1" Type="http://schemas.openxmlformats.org/officeDocument/2006/relationships/slideLayout" Target="../slideLayouts/slideLayout12.xml"/><Relationship Id="rId5" Type="http://schemas.openxmlformats.org/officeDocument/2006/relationships/image" Target="../media/image24.pn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2.xml"/><Relationship Id="rId5" Type="http://schemas.openxmlformats.org/officeDocument/2006/relationships/image" Target="../media/image18.png"/><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2" Type="http://schemas.openxmlformats.org/officeDocument/2006/relationships/hyperlink" Target="https://colab.research.google.com/drive/1C_6_E_OuKIzO0FQsdqsDKeUIJOy3g4Am?usp=sharing" TargetMode="Externa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8D150CF-F888-48EA-89E8-311ED5E9161B}"/>
              </a:ext>
            </a:extLst>
          </p:cNvPr>
          <p:cNvSpPr>
            <a:spLocks noGrp="1"/>
          </p:cNvSpPr>
          <p:nvPr>
            <p:ph type="ctrTitle"/>
          </p:nvPr>
        </p:nvSpPr>
        <p:spPr>
          <a:xfrm>
            <a:off x="649044" y="753034"/>
            <a:ext cx="6815446" cy="3887390"/>
          </a:xfrm>
        </p:spPr>
        <p:txBody>
          <a:bodyPr>
            <a:normAutofit fontScale="90000"/>
          </a:bodyPr>
          <a:lstStyle/>
          <a:p>
            <a:r>
              <a:rPr lang="en-US" dirty="0"/>
              <a:t>Spotify artists and genres network </a:t>
            </a:r>
          </a:p>
        </p:txBody>
      </p:sp>
      <p:sp>
        <p:nvSpPr>
          <p:cNvPr id="8" name="Subtitle 7">
            <a:extLst>
              <a:ext uri="{FF2B5EF4-FFF2-40B4-BE49-F238E27FC236}">
                <a16:creationId xmlns:a16="http://schemas.microsoft.com/office/drawing/2014/main" id="{6BBE0348-1527-4055-BA8A-E2754222743D}"/>
              </a:ext>
            </a:extLst>
          </p:cNvPr>
          <p:cNvSpPr>
            <a:spLocks noGrp="1"/>
          </p:cNvSpPr>
          <p:nvPr>
            <p:ph type="subTitle" idx="1"/>
          </p:nvPr>
        </p:nvSpPr>
        <p:spPr>
          <a:xfrm>
            <a:off x="649045" y="4640424"/>
            <a:ext cx="6437555" cy="1303176"/>
          </a:xfrm>
        </p:spPr>
        <p:txBody>
          <a:bodyPr/>
          <a:lstStyle/>
          <a:p>
            <a:r>
              <a:rPr lang="en-US" dirty="0"/>
              <a:t>Azim Chyngozhoev 20212003</a:t>
            </a:r>
          </a:p>
        </p:txBody>
      </p:sp>
      <p:pic>
        <p:nvPicPr>
          <p:cNvPr id="6" name="Picture Placeholder 5" descr="A picture containing rain, nature&#10;&#10;Description automatically generated">
            <a:extLst>
              <a:ext uri="{FF2B5EF4-FFF2-40B4-BE49-F238E27FC236}">
                <a16:creationId xmlns:a16="http://schemas.microsoft.com/office/drawing/2014/main" id="{D3E8CEC1-488E-4341-D39D-44A6FF60AEFF}"/>
              </a:ext>
            </a:extLst>
          </p:cNvPr>
          <p:cNvPicPr>
            <a:picLocks noGrp="1" noChangeAspect="1"/>
          </p:cNvPicPr>
          <p:nvPr>
            <p:ph type="pic" sz="quarter" idx="13"/>
          </p:nvPr>
        </p:nvPicPr>
        <p:blipFill rotWithShape="1">
          <a:blip r:embed="rId2"/>
          <a:srcRect l="34184" t="10981" r="20231" b="12273"/>
          <a:stretch/>
        </p:blipFill>
        <p:spPr>
          <a:xfrm>
            <a:off x="8125691" y="-1"/>
            <a:ext cx="4070826" cy="6853917"/>
          </a:xfrm>
        </p:spPr>
      </p:pic>
    </p:spTree>
    <p:extLst>
      <p:ext uri="{BB962C8B-B14F-4D97-AF65-F5344CB8AC3E}">
        <p14:creationId xmlns:p14="http://schemas.microsoft.com/office/powerpoint/2010/main" val="2720718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Chart&#10;&#10;Description automatically generated with medium confidence">
            <a:extLst>
              <a:ext uri="{FF2B5EF4-FFF2-40B4-BE49-F238E27FC236}">
                <a16:creationId xmlns:a16="http://schemas.microsoft.com/office/drawing/2014/main" id="{46F0E68E-74B7-5D01-3EEA-BA5BCE24DF68}"/>
              </a:ext>
            </a:extLst>
          </p:cNvPr>
          <p:cNvPicPr>
            <a:picLocks noChangeAspect="1"/>
          </p:cNvPicPr>
          <p:nvPr/>
        </p:nvPicPr>
        <p:blipFill>
          <a:blip r:embed="rId2"/>
          <a:stretch>
            <a:fillRect/>
          </a:stretch>
        </p:blipFill>
        <p:spPr>
          <a:xfrm>
            <a:off x="0" y="917812"/>
            <a:ext cx="12192000" cy="5022376"/>
          </a:xfrm>
          <a:prstGeom prst="rect">
            <a:avLst/>
          </a:prstGeom>
        </p:spPr>
      </p:pic>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Network</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10</a:t>
            </a:fld>
            <a:endParaRPr lang="en-US" noProof="0" dirty="0"/>
          </a:p>
        </p:txBody>
      </p:sp>
      <p:sp>
        <p:nvSpPr>
          <p:cNvPr id="15" name="TextBox 14">
            <a:extLst>
              <a:ext uri="{FF2B5EF4-FFF2-40B4-BE49-F238E27FC236}">
                <a16:creationId xmlns:a16="http://schemas.microsoft.com/office/drawing/2014/main" id="{36AC2C48-504A-02B3-B2D0-4E64C03F526F}"/>
              </a:ext>
            </a:extLst>
          </p:cNvPr>
          <p:cNvSpPr txBox="1"/>
          <p:nvPr/>
        </p:nvSpPr>
        <p:spPr>
          <a:xfrm>
            <a:off x="4684535" y="6060957"/>
            <a:ext cx="2822929" cy="369332"/>
          </a:xfrm>
          <a:prstGeom prst="rect">
            <a:avLst/>
          </a:prstGeom>
          <a:noFill/>
        </p:spPr>
        <p:txBody>
          <a:bodyPr wrap="square" rtlCol="0">
            <a:spAutoFit/>
          </a:bodyPr>
          <a:lstStyle/>
          <a:p>
            <a:pPr algn="ctr"/>
            <a:r>
              <a:rPr lang="en-US" dirty="0" err="1">
                <a:solidFill>
                  <a:schemeClr val="tx1">
                    <a:lumMod val="65000"/>
                    <a:lumOff val="35000"/>
                  </a:schemeClr>
                </a:solidFill>
              </a:rPr>
              <a:t>Kamada_kawai_layout</a:t>
            </a:r>
            <a:endParaRPr lang="en-US" dirty="0">
              <a:solidFill>
                <a:schemeClr val="tx1">
                  <a:lumMod val="65000"/>
                  <a:lumOff val="35000"/>
                </a:schemeClr>
              </a:solidFill>
            </a:endParaRPr>
          </a:p>
        </p:txBody>
      </p:sp>
    </p:spTree>
    <p:extLst>
      <p:ext uri="{BB962C8B-B14F-4D97-AF65-F5344CB8AC3E}">
        <p14:creationId xmlns:p14="http://schemas.microsoft.com/office/powerpoint/2010/main" val="3904067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Measurements</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11</a:t>
            </a:fld>
            <a:endParaRPr lang="en-US" noProof="0" dirty="0"/>
          </a:p>
        </p:txBody>
      </p:sp>
      <p:pic>
        <p:nvPicPr>
          <p:cNvPr id="7" name="Picture 6" descr="Chart&#10;&#10;Description automatically generated">
            <a:extLst>
              <a:ext uri="{FF2B5EF4-FFF2-40B4-BE49-F238E27FC236}">
                <a16:creationId xmlns:a16="http://schemas.microsoft.com/office/drawing/2014/main" id="{1AD5C7F1-1386-0E5E-878B-E49F278EC4E2}"/>
              </a:ext>
            </a:extLst>
          </p:cNvPr>
          <p:cNvPicPr>
            <a:picLocks noChangeAspect="1"/>
          </p:cNvPicPr>
          <p:nvPr/>
        </p:nvPicPr>
        <p:blipFill rotWithShape="1">
          <a:blip r:embed="rId2"/>
          <a:srcRect l="8390" t="10380" r="5787" b="7262"/>
          <a:stretch/>
        </p:blipFill>
        <p:spPr>
          <a:xfrm>
            <a:off x="201168" y="1297813"/>
            <a:ext cx="5056458" cy="4962376"/>
          </a:xfrm>
          <a:prstGeom prst="rect">
            <a:avLst/>
          </a:prstGeom>
        </p:spPr>
      </p:pic>
      <p:sp>
        <p:nvSpPr>
          <p:cNvPr id="20" name="TextBox 19">
            <a:extLst>
              <a:ext uri="{FF2B5EF4-FFF2-40B4-BE49-F238E27FC236}">
                <a16:creationId xmlns:a16="http://schemas.microsoft.com/office/drawing/2014/main" id="{FB03B15F-F3CE-9E8A-7052-82911D208F0A}"/>
              </a:ext>
            </a:extLst>
          </p:cNvPr>
          <p:cNvSpPr txBox="1"/>
          <p:nvPr/>
        </p:nvSpPr>
        <p:spPr>
          <a:xfrm>
            <a:off x="5713571" y="1158113"/>
            <a:ext cx="5475129" cy="5632311"/>
          </a:xfrm>
          <a:prstGeom prst="rect">
            <a:avLst/>
          </a:prstGeom>
          <a:noFill/>
        </p:spPr>
        <p:txBody>
          <a:bodyPr wrap="square" rtlCol="0">
            <a:spAutoFit/>
          </a:bodyPr>
          <a:lstStyle/>
          <a:p>
            <a:r>
              <a:rPr lang="en-US" b="0" i="0" dirty="0">
                <a:solidFill>
                  <a:schemeClr val="tx1">
                    <a:lumMod val="65000"/>
                    <a:lumOff val="35000"/>
                  </a:schemeClr>
                </a:solidFill>
                <a:effectLst/>
                <a:latin typeface="Courier New" panose="02070309020205020404" pitchFamily="49" charset="0"/>
              </a:rPr>
              <a:t>Number </a:t>
            </a:r>
            <a:r>
              <a:rPr lang="en-US" b="0" i="0" dirty="0">
                <a:solidFill>
                  <a:schemeClr val="tx1">
                    <a:lumMod val="65000"/>
                    <a:lumOff val="35000"/>
                  </a:schemeClr>
                </a:solidFill>
                <a:effectLst/>
                <a:latin typeface="Courier New" panose="02070309020205020404" pitchFamily="49" charset="0"/>
                <a:cs typeface="Courier New" panose="02070309020205020404" pitchFamily="49" charset="0"/>
              </a:rPr>
              <a:t>of</a:t>
            </a:r>
            <a:r>
              <a:rPr lang="en-US" b="0" i="0" dirty="0">
                <a:solidFill>
                  <a:schemeClr val="tx1">
                    <a:lumMod val="65000"/>
                    <a:lumOff val="35000"/>
                  </a:schemeClr>
                </a:solidFill>
                <a:effectLst/>
                <a:latin typeface="Courier New" panose="02070309020205020404" pitchFamily="49" charset="0"/>
              </a:rPr>
              <a:t> nodes </a:t>
            </a:r>
          </a:p>
          <a:p>
            <a:r>
              <a:rPr lang="en-US" b="0" i="0" dirty="0">
                <a:solidFill>
                  <a:schemeClr val="tx1">
                    <a:lumMod val="65000"/>
                    <a:lumOff val="35000"/>
                  </a:schemeClr>
                </a:solidFill>
                <a:effectLst/>
                <a:latin typeface="Courier New" panose="02070309020205020404" pitchFamily="49" charset="0"/>
              </a:rPr>
              <a:t>N = 1006</a:t>
            </a:r>
          </a:p>
          <a:p>
            <a:endParaRPr lang="en-US" b="0" i="0" dirty="0">
              <a:solidFill>
                <a:schemeClr val="tx1">
                  <a:lumMod val="65000"/>
                  <a:lumOff val="35000"/>
                </a:schemeClr>
              </a:solidFill>
              <a:effectLst/>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Number of links in the graph: </a:t>
            </a:r>
          </a:p>
          <a:p>
            <a:r>
              <a:rPr lang="en-US" b="0" i="0" dirty="0">
                <a:solidFill>
                  <a:schemeClr val="tx1">
                    <a:lumMod val="65000"/>
                    <a:lumOff val="35000"/>
                  </a:schemeClr>
                </a:solidFill>
                <a:effectLst/>
                <a:latin typeface="Courier New" panose="02070309020205020404" pitchFamily="49" charset="0"/>
              </a:rPr>
              <a:t>L = 1782</a:t>
            </a:r>
          </a:p>
          <a:p>
            <a:endParaRPr lang="en-US" b="0" i="0" dirty="0">
              <a:solidFill>
                <a:schemeClr val="tx1">
                  <a:lumMod val="65000"/>
                  <a:lumOff val="35000"/>
                </a:schemeClr>
              </a:solidFill>
              <a:effectLst/>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Average path length of each component:</a:t>
            </a:r>
          </a:p>
          <a:p>
            <a:r>
              <a:rPr lang="en-US" b="0" i="0" dirty="0">
                <a:solidFill>
                  <a:schemeClr val="tx1">
                    <a:lumMod val="65000"/>
                    <a:lumOff val="35000"/>
                  </a:schemeClr>
                </a:solidFill>
                <a:effectLst/>
                <a:latin typeface="Courier New" panose="02070309020205020404" pitchFamily="49" charset="0"/>
              </a:rPr>
              <a:t>1 &lt;d&gt; = 3.2867513611615244 </a:t>
            </a:r>
          </a:p>
          <a:p>
            <a:r>
              <a:rPr lang="en-US" b="0" i="0" dirty="0">
                <a:solidFill>
                  <a:schemeClr val="tx1">
                    <a:lumMod val="65000"/>
                    <a:lumOff val="35000"/>
                  </a:schemeClr>
                </a:solidFill>
                <a:effectLst/>
                <a:latin typeface="Courier New" panose="02070309020205020404" pitchFamily="49" charset="0"/>
              </a:rPr>
              <a:t>2 &lt;d&gt; = 6.025723047759657 </a:t>
            </a:r>
          </a:p>
          <a:p>
            <a:r>
              <a:rPr lang="en-US" b="0" i="0" dirty="0">
                <a:solidFill>
                  <a:schemeClr val="tx1">
                    <a:lumMod val="65000"/>
                    <a:lumOff val="35000"/>
                  </a:schemeClr>
                </a:solidFill>
                <a:effectLst/>
                <a:latin typeface="Courier New" panose="02070309020205020404" pitchFamily="49" charset="0"/>
              </a:rPr>
              <a:t>3 &lt;d&gt; = 3.703028193525931 </a:t>
            </a:r>
          </a:p>
          <a:p>
            <a:r>
              <a:rPr lang="en-US" b="0" i="0" dirty="0">
                <a:solidFill>
                  <a:schemeClr val="tx1">
                    <a:lumMod val="65000"/>
                    <a:lumOff val="35000"/>
                  </a:schemeClr>
                </a:solidFill>
                <a:effectLst/>
                <a:latin typeface="Courier New" panose="02070309020205020404" pitchFamily="49" charset="0"/>
              </a:rPr>
              <a:t>4 &lt;d&gt; = 1.894736842105263 </a:t>
            </a:r>
          </a:p>
          <a:p>
            <a:r>
              <a:rPr lang="en-US" b="0" i="0" dirty="0">
                <a:solidFill>
                  <a:schemeClr val="tx1">
                    <a:lumMod val="65000"/>
                    <a:lumOff val="35000"/>
                  </a:schemeClr>
                </a:solidFill>
                <a:effectLst/>
                <a:latin typeface="Courier New" panose="02070309020205020404" pitchFamily="49" charset="0"/>
              </a:rPr>
              <a:t>5 &lt;d&gt; = 1.875 </a:t>
            </a:r>
          </a:p>
          <a:p>
            <a:r>
              <a:rPr lang="en-US" b="0" i="0" dirty="0">
                <a:solidFill>
                  <a:schemeClr val="tx1">
                    <a:lumMod val="65000"/>
                    <a:lumOff val="35000"/>
                  </a:schemeClr>
                </a:solidFill>
                <a:effectLst/>
                <a:latin typeface="Courier New" panose="02070309020205020404" pitchFamily="49" charset="0"/>
              </a:rPr>
              <a:t>6 &lt;d&gt; = 1.9047619047619047 </a:t>
            </a:r>
          </a:p>
          <a:p>
            <a:r>
              <a:rPr lang="en-US" b="0" i="0" dirty="0">
                <a:solidFill>
                  <a:schemeClr val="tx1">
                    <a:lumMod val="65000"/>
                    <a:lumOff val="35000"/>
                  </a:schemeClr>
                </a:solidFill>
                <a:effectLst/>
                <a:latin typeface="Courier New" panose="02070309020205020404" pitchFamily="49" charset="0"/>
              </a:rPr>
              <a:t>7 &lt;d&gt; = 2.6666666666666665 </a:t>
            </a:r>
          </a:p>
          <a:p>
            <a:r>
              <a:rPr lang="en-US" b="0" i="0" dirty="0">
                <a:solidFill>
                  <a:schemeClr val="tx1">
                    <a:lumMod val="65000"/>
                    <a:lumOff val="35000"/>
                  </a:schemeClr>
                </a:solidFill>
                <a:effectLst/>
                <a:latin typeface="Courier New" panose="02070309020205020404" pitchFamily="49" charset="0"/>
              </a:rPr>
              <a:t>8 &lt;d&gt; = 2.076923076923077 </a:t>
            </a:r>
          </a:p>
          <a:p>
            <a:r>
              <a:rPr lang="en-US" b="0" i="0" dirty="0">
                <a:solidFill>
                  <a:schemeClr val="tx1">
                    <a:lumMod val="65000"/>
                    <a:lumOff val="35000"/>
                  </a:schemeClr>
                </a:solidFill>
                <a:effectLst/>
                <a:latin typeface="Courier New" panose="02070309020205020404" pitchFamily="49" charset="0"/>
              </a:rPr>
              <a:t>9 &lt;d&gt; = 0 </a:t>
            </a:r>
          </a:p>
          <a:p>
            <a:r>
              <a:rPr lang="en-US" b="0" i="0" dirty="0">
                <a:solidFill>
                  <a:schemeClr val="tx1">
                    <a:lumMod val="65000"/>
                    <a:lumOff val="35000"/>
                  </a:schemeClr>
                </a:solidFill>
                <a:effectLst/>
                <a:latin typeface="Courier New" panose="02070309020205020404" pitchFamily="49" charset="0"/>
              </a:rPr>
              <a:t>10 &lt;d&gt; = 1.8888888888888888</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Clustering coefficient of the network:</a:t>
            </a:r>
          </a:p>
          <a:p>
            <a:r>
              <a:rPr lang="en-US" b="0" i="0" dirty="0">
                <a:solidFill>
                  <a:schemeClr val="tx1">
                    <a:lumMod val="65000"/>
                    <a:lumOff val="35000"/>
                  </a:schemeClr>
                </a:solidFill>
                <a:effectLst/>
                <a:latin typeface="Courier New" panose="02070309020205020404" pitchFamily="49" charset="0"/>
              </a:rPr>
              <a:t>C = 0.15446101811698842</a:t>
            </a:r>
            <a:endParaRPr lang="en-US" dirty="0">
              <a:solidFill>
                <a:schemeClr val="tx1">
                  <a:lumMod val="65000"/>
                  <a:lumOff val="35000"/>
                </a:schemeClr>
              </a:solidFill>
            </a:endParaRPr>
          </a:p>
        </p:txBody>
      </p:sp>
    </p:spTree>
    <p:extLst>
      <p:ext uri="{BB962C8B-B14F-4D97-AF65-F5344CB8AC3E}">
        <p14:creationId xmlns:p14="http://schemas.microsoft.com/office/powerpoint/2010/main" val="22148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Measurements</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12</a:t>
            </a:fld>
            <a:endParaRPr lang="en-US" noProof="0" dirty="0"/>
          </a:p>
        </p:txBody>
      </p:sp>
      <p:pic>
        <p:nvPicPr>
          <p:cNvPr id="7" name="Picture 6" descr="Chart&#10;&#10;Description automatically generated">
            <a:extLst>
              <a:ext uri="{FF2B5EF4-FFF2-40B4-BE49-F238E27FC236}">
                <a16:creationId xmlns:a16="http://schemas.microsoft.com/office/drawing/2014/main" id="{1AD5C7F1-1386-0E5E-878B-E49F278EC4E2}"/>
              </a:ext>
            </a:extLst>
          </p:cNvPr>
          <p:cNvPicPr>
            <a:picLocks noChangeAspect="1"/>
          </p:cNvPicPr>
          <p:nvPr/>
        </p:nvPicPr>
        <p:blipFill rotWithShape="1">
          <a:blip r:embed="rId2"/>
          <a:srcRect l="8390" t="10380" r="5787" b="7262"/>
          <a:stretch/>
        </p:blipFill>
        <p:spPr>
          <a:xfrm>
            <a:off x="201168" y="1297813"/>
            <a:ext cx="5056458" cy="4962376"/>
          </a:xfrm>
          <a:prstGeom prst="rect">
            <a:avLst/>
          </a:prstGeom>
        </p:spPr>
      </p:pic>
      <p:sp>
        <p:nvSpPr>
          <p:cNvPr id="20" name="TextBox 19">
            <a:extLst>
              <a:ext uri="{FF2B5EF4-FFF2-40B4-BE49-F238E27FC236}">
                <a16:creationId xmlns:a16="http://schemas.microsoft.com/office/drawing/2014/main" id="{FB03B15F-F3CE-9E8A-7052-82911D208F0A}"/>
              </a:ext>
            </a:extLst>
          </p:cNvPr>
          <p:cNvSpPr txBox="1"/>
          <p:nvPr/>
        </p:nvSpPr>
        <p:spPr>
          <a:xfrm>
            <a:off x="5713570" y="1297813"/>
            <a:ext cx="5475129" cy="1477328"/>
          </a:xfrm>
          <a:prstGeom prst="rect">
            <a:avLst/>
          </a:prstGeom>
          <a:noFill/>
        </p:spPr>
        <p:txBody>
          <a:bodyPr wrap="square" rtlCol="0">
            <a:spAutoFit/>
          </a:bodyPr>
          <a:lstStyle/>
          <a:p>
            <a:r>
              <a:rPr lang="en-US" b="0" i="0" dirty="0">
                <a:solidFill>
                  <a:schemeClr val="tx1">
                    <a:lumMod val="65000"/>
                    <a:lumOff val="35000"/>
                  </a:schemeClr>
                </a:solidFill>
                <a:effectLst/>
                <a:latin typeface="Courier New" panose="02070309020205020404" pitchFamily="49" charset="0"/>
              </a:rPr>
              <a:t>Expected value of the C for G: </a:t>
            </a:r>
          </a:p>
          <a:p>
            <a:r>
              <a:rPr lang="en-US" b="0" i="0" dirty="0" err="1">
                <a:solidFill>
                  <a:schemeClr val="tx1">
                    <a:lumMod val="65000"/>
                    <a:lumOff val="35000"/>
                  </a:schemeClr>
                </a:solidFill>
                <a:effectLst/>
                <a:latin typeface="Courier New" panose="02070309020205020404" pitchFamily="49" charset="0"/>
              </a:rPr>
              <a:t>Crand</a:t>
            </a:r>
            <a:r>
              <a:rPr lang="en-US" b="0" i="0" dirty="0">
                <a:solidFill>
                  <a:schemeClr val="tx1">
                    <a:lumMod val="65000"/>
                    <a:lumOff val="35000"/>
                  </a:schemeClr>
                </a:solidFill>
                <a:effectLst/>
                <a:latin typeface="Courier New" panose="02070309020205020404" pitchFamily="49" charset="0"/>
              </a:rPr>
              <a:t> = 0.0035251179490222843</a:t>
            </a:r>
            <a:endParaRPr lang="en-US" dirty="0">
              <a:solidFill>
                <a:schemeClr val="tx1">
                  <a:lumMod val="65000"/>
                  <a:lumOff val="35000"/>
                </a:schemeClr>
              </a:solidFill>
              <a:latin typeface="Courier New" panose="02070309020205020404" pitchFamily="49" charset="0"/>
            </a:endParaRPr>
          </a:p>
          <a:p>
            <a:endParaRPr lang="en-US" b="0" i="0" dirty="0">
              <a:solidFill>
                <a:schemeClr val="tx1">
                  <a:lumMod val="65000"/>
                  <a:lumOff val="35000"/>
                </a:schemeClr>
              </a:solidFill>
              <a:effectLst/>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Average clustering coefficient of nodes with degree k in G: </a:t>
            </a:r>
          </a:p>
        </p:txBody>
      </p:sp>
      <p:sp>
        <p:nvSpPr>
          <p:cNvPr id="2" name="TextBox 1">
            <a:extLst>
              <a:ext uri="{FF2B5EF4-FFF2-40B4-BE49-F238E27FC236}">
                <a16:creationId xmlns:a16="http://schemas.microsoft.com/office/drawing/2014/main" id="{E50A228C-6236-4D04-7FD9-5865F1A93DAA}"/>
              </a:ext>
            </a:extLst>
          </p:cNvPr>
          <p:cNvSpPr txBox="1"/>
          <p:nvPr/>
        </p:nvSpPr>
        <p:spPr>
          <a:xfrm>
            <a:off x="5713570" y="2887682"/>
            <a:ext cx="4927600" cy="7294305"/>
          </a:xfrm>
          <a:prstGeom prst="rect">
            <a:avLst/>
          </a:prstGeom>
          <a:noFill/>
        </p:spPr>
        <p:txBody>
          <a:bodyPr wrap="square" numCol="2" rtlCol="0">
            <a:spAutoFit/>
          </a:bodyPr>
          <a:lstStyle/>
          <a:p>
            <a:r>
              <a:rPr lang="en-US" b="0" i="0" dirty="0">
                <a:solidFill>
                  <a:schemeClr val="tx1">
                    <a:lumMod val="65000"/>
                    <a:lumOff val="35000"/>
                  </a:schemeClr>
                </a:solidFill>
                <a:effectLst/>
                <a:latin typeface="Courier New" panose="02070309020205020404" pitchFamily="49" charset="0"/>
              </a:rPr>
              <a:t>C&lt;0&gt; = 0.0000 C&lt;1&gt; = 0.0000 C&lt;2&gt; = 0.4149 C&lt;3&gt; = 0.4342 C&lt;4&gt; = 0.3455 C&lt;5&gt; = 0.3739 C&lt;6&gt; = 0.4578 C&lt;7&gt; = 0.3492 C&lt;8&gt; = 0.1905 C&lt;9&gt; = 0.5648 C&lt;10&gt; = 0.6222 C&lt;11&gt; = 0.4182 C&lt;12&gt; = 0.2955</a:t>
            </a:r>
          </a:p>
          <a:p>
            <a:r>
              <a:rPr lang="en-US" b="0" i="0" dirty="0">
                <a:solidFill>
                  <a:schemeClr val="tx1">
                    <a:lumMod val="65000"/>
                    <a:lumOff val="35000"/>
                  </a:schemeClr>
                </a:solidFill>
                <a:effectLst/>
                <a:latin typeface="Courier New" panose="02070309020205020404" pitchFamily="49" charset="0"/>
              </a:rPr>
              <a:t> </a:t>
            </a:r>
          </a:p>
          <a:p>
            <a:endParaRPr lang="en-US" dirty="0">
              <a:solidFill>
                <a:schemeClr val="tx1">
                  <a:lumMod val="65000"/>
                  <a:lumOff val="35000"/>
                </a:schemeClr>
              </a:solidFill>
              <a:latin typeface="Courier New" panose="02070309020205020404" pitchFamily="49" charset="0"/>
            </a:endParaRPr>
          </a:p>
          <a:p>
            <a:endParaRPr lang="en-US" b="0" i="0" dirty="0">
              <a:solidFill>
                <a:schemeClr val="tx1">
                  <a:lumMod val="65000"/>
                  <a:lumOff val="35000"/>
                </a:schemeClr>
              </a:solidFill>
              <a:effectLst/>
              <a:latin typeface="Courier New" panose="02070309020205020404" pitchFamily="49" charset="0"/>
            </a:endParaRPr>
          </a:p>
          <a:p>
            <a:endParaRPr lang="en-US" dirty="0">
              <a:solidFill>
                <a:schemeClr val="tx1">
                  <a:lumMod val="65000"/>
                  <a:lumOff val="35000"/>
                </a:schemeClr>
              </a:solidFill>
              <a:latin typeface="Courier New" panose="02070309020205020404" pitchFamily="49" charset="0"/>
            </a:endParaRPr>
          </a:p>
          <a:p>
            <a:endParaRPr lang="en-US" b="0" i="0" dirty="0">
              <a:solidFill>
                <a:schemeClr val="tx1">
                  <a:lumMod val="65000"/>
                  <a:lumOff val="35000"/>
                </a:schemeClr>
              </a:solidFill>
              <a:effectLst/>
              <a:latin typeface="Courier New" panose="02070309020205020404" pitchFamily="49" charset="0"/>
            </a:endParaRPr>
          </a:p>
          <a:p>
            <a:endParaRPr lang="en-US" dirty="0">
              <a:solidFill>
                <a:schemeClr val="tx1">
                  <a:lumMod val="65000"/>
                  <a:lumOff val="35000"/>
                </a:schemeClr>
              </a:solidFill>
              <a:latin typeface="Courier New" panose="02070309020205020404" pitchFamily="49" charset="0"/>
            </a:endParaRPr>
          </a:p>
          <a:p>
            <a:endParaRPr lang="en-US" b="0" i="0" dirty="0">
              <a:solidFill>
                <a:schemeClr val="tx1">
                  <a:lumMod val="65000"/>
                  <a:lumOff val="35000"/>
                </a:schemeClr>
              </a:solidFill>
              <a:effectLst/>
              <a:latin typeface="Courier New" panose="02070309020205020404" pitchFamily="49" charset="0"/>
            </a:endParaRPr>
          </a:p>
          <a:p>
            <a:endParaRPr lang="en-US" dirty="0">
              <a:solidFill>
                <a:schemeClr val="tx1">
                  <a:lumMod val="65000"/>
                  <a:lumOff val="35000"/>
                </a:schemeClr>
              </a:solidFill>
              <a:latin typeface="Courier New" panose="02070309020205020404" pitchFamily="49" charset="0"/>
            </a:endParaRPr>
          </a:p>
          <a:p>
            <a:endParaRPr lang="en-US" b="0" i="0" dirty="0">
              <a:solidFill>
                <a:schemeClr val="tx1">
                  <a:lumMod val="65000"/>
                  <a:lumOff val="35000"/>
                </a:schemeClr>
              </a:solidFill>
              <a:effectLst/>
              <a:latin typeface="Courier New" panose="02070309020205020404" pitchFamily="49" charset="0"/>
            </a:endParaRPr>
          </a:p>
          <a:p>
            <a:endParaRPr lang="en-US" dirty="0">
              <a:solidFill>
                <a:schemeClr val="tx1">
                  <a:lumMod val="65000"/>
                  <a:lumOff val="35000"/>
                </a:schemeClr>
              </a:solidFill>
              <a:latin typeface="Courier New" panose="02070309020205020404" pitchFamily="49" charset="0"/>
            </a:endParaRPr>
          </a:p>
          <a:p>
            <a:endParaRPr lang="en-US" b="0" i="0" dirty="0">
              <a:solidFill>
                <a:schemeClr val="tx1">
                  <a:lumMod val="65000"/>
                  <a:lumOff val="35000"/>
                </a:schemeClr>
              </a:solidFill>
              <a:effectLst/>
              <a:latin typeface="Courier New" panose="02070309020205020404" pitchFamily="49" charset="0"/>
            </a:endParaRPr>
          </a:p>
          <a:p>
            <a:endParaRPr lang="en-US" dirty="0">
              <a:solidFill>
                <a:schemeClr val="tx1">
                  <a:lumMod val="65000"/>
                  <a:lumOff val="35000"/>
                </a:schemeClr>
              </a:solidFill>
              <a:latin typeface="Courier New" panose="02070309020205020404" pitchFamily="49" charset="0"/>
            </a:endParaRPr>
          </a:p>
          <a:p>
            <a:endParaRPr lang="en-US" b="0" i="0" dirty="0">
              <a:solidFill>
                <a:schemeClr val="tx1">
                  <a:lumMod val="65000"/>
                  <a:lumOff val="35000"/>
                </a:schemeClr>
              </a:solidFill>
              <a:effectLst/>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C&lt;13&gt; = 0.1838 C&lt;14&gt; = 0.0000 C&lt;15&gt; = 0.0000 C&lt;16&gt; = 0.0000 C&lt;17&gt; = 0.0074 C&lt;18&gt; = 0.0345 C&lt;19&gt; = 0.0385 C&lt;20&gt; = 0.0789 C&lt;21&gt; = 0.1139 C&lt;22&gt; = 0.1494 C&lt;23&gt; = 0.2767 C&lt;24&gt; = 0.2645 C&lt;25&gt; = 0.1967</a:t>
            </a:r>
            <a:endParaRPr lang="en-US" dirty="0">
              <a:solidFill>
                <a:schemeClr val="tx1">
                  <a:lumMod val="65000"/>
                  <a:lumOff val="35000"/>
                </a:schemeClr>
              </a:solidFill>
            </a:endParaRPr>
          </a:p>
        </p:txBody>
      </p:sp>
    </p:spTree>
    <p:extLst>
      <p:ext uri="{BB962C8B-B14F-4D97-AF65-F5344CB8AC3E}">
        <p14:creationId xmlns:p14="http://schemas.microsoft.com/office/powerpoint/2010/main" val="625324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Measurements</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13</a:t>
            </a:fld>
            <a:endParaRPr lang="en-US" noProof="0" dirty="0"/>
          </a:p>
        </p:txBody>
      </p:sp>
      <p:pic>
        <p:nvPicPr>
          <p:cNvPr id="8" name="Picture 7" descr="Graphical user interface, application, table, Excel&#10;&#10;Description automatically generated">
            <a:extLst>
              <a:ext uri="{FF2B5EF4-FFF2-40B4-BE49-F238E27FC236}">
                <a16:creationId xmlns:a16="http://schemas.microsoft.com/office/drawing/2014/main" id="{67C5FEC0-F372-E2BA-2EFF-E6EB5276D08D}"/>
              </a:ext>
            </a:extLst>
          </p:cNvPr>
          <p:cNvPicPr>
            <a:picLocks noChangeAspect="1"/>
          </p:cNvPicPr>
          <p:nvPr/>
        </p:nvPicPr>
        <p:blipFill>
          <a:blip r:embed="rId2"/>
          <a:stretch>
            <a:fillRect/>
          </a:stretch>
        </p:blipFill>
        <p:spPr>
          <a:xfrm>
            <a:off x="0" y="2569204"/>
            <a:ext cx="12192000" cy="3415274"/>
          </a:xfrm>
          <a:prstGeom prst="rect">
            <a:avLst/>
          </a:prstGeom>
        </p:spPr>
      </p:pic>
      <p:sp>
        <p:nvSpPr>
          <p:cNvPr id="10" name="TextBox 9">
            <a:extLst>
              <a:ext uri="{FF2B5EF4-FFF2-40B4-BE49-F238E27FC236}">
                <a16:creationId xmlns:a16="http://schemas.microsoft.com/office/drawing/2014/main" id="{0B37084B-A6F7-DA95-23F3-E8C991D577E8}"/>
              </a:ext>
            </a:extLst>
          </p:cNvPr>
          <p:cNvSpPr txBox="1"/>
          <p:nvPr/>
        </p:nvSpPr>
        <p:spPr>
          <a:xfrm>
            <a:off x="201168" y="1582074"/>
            <a:ext cx="6096000" cy="369332"/>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Average degree of G: k = 3.542743538767396</a:t>
            </a:r>
            <a:endParaRPr lang="en-US" dirty="0">
              <a:solidFill>
                <a:schemeClr val="tx1">
                  <a:lumMod val="65000"/>
                  <a:lumOff val="35000"/>
                </a:schemeClr>
              </a:solidFill>
            </a:endParaRPr>
          </a:p>
        </p:txBody>
      </p:sp>
    </p:spTree>
    <p:extLst>
      <p:ext uri="{BB962C8B-B14F-4D97-AF65-F5344CB8AC3E}">
        <p14:creationId xmlns:p14="http://schemas.microsoft.com/office/powerpoint/2010/main" val="38735801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Graphical user interface, application, table, Excel&#10;&#10;Description automatically generated">
            <a:extLst>
              <a:ext uri="{FF2B5EF4-FFF2-40B4-BE49-F238E27FC236}">
                <a16:creationId xmlns:a16="http://schemas.microsoft.com/office/drawing/2014/main" id="{BE939062-0A83-FB67-8F70-76F4D22D4641}"/>
              </a:ext>
            </a:extLst>
          </p:cNvPr>
          <p:cNvPicPr>
            <a:picLocks noChangeAspect="1"/>
          </p:cNvPicPr>
          <p:nvPr/>
        </p:nvPicPr>
        <p:blipFill rotWithShape="1">
          <a:blip r:embed="rId2"/>
          <a:srcRect r="11631"/>
          <a:stretch/>
        </p:blipFill>
        <p:spPr>
          <a:xfrm>
            <a:off x="0" y="2939171"/>
            <a:ext cx="10773926" cy="3415274"/>
          </a:xfrm>
          <a:prstGeom prst="rect">
            <a:avLst/>
          </a:prstGeom>
        </p:spPr>
      </p:pic>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Measurements</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14</a:t>
            </a:fld>
            <a:endParaRPr lang="en-US" noProof="0" dirty="0"/>
          </a:p>
        </p:txBody>
      </p:sp>
      <p:sp>
        <p:nvSpPr>
          <p:cNvPr id="10" name="TextBox 9">
            <a:extLst>
              <a:ext uri="{FF2B5EF4-FFF2-40B4-BE49-F238E27FC236}">
                <a16:creationId xmlns:a16="http://schemas.microsoft.com/office/drawing/2014/main" id="{0B37084B-A6F7-DA95-23F3-E8C991D577E8}"/>
              </a:ext>
            </a:extLst>
          </p:cNvPr>
          <p:cNvSpPr txBox="1"/>
          <p:nvPr/>
        </p:nvSpPr>
        <p:spPr>
          <a:xfrm>
            <a:off x="201168" y="1582074"/>
            <a:ext cx="6096000" cy="369332"/>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Average degree of G: k = 3.542743538767396</a:t>
            </a:r>
            <a:endParaRPr lang="en-US" dirty="0">
              <a:solidFill>
                <a:schemeClr val="tx1">
                  <a:lumMod val="65000"/>
                  <a:lumOff val="35000"/>
                </a:schemeClr>
              </a:solidFill>
            </a:endParaRPr>
          </a:p>
        </p:txBody>
      </p:sp>
      <p:pic>
        <p:nvPicPr>
          <p:cNvPr id="6" name="Picture 5" descr="Chart, line chart&#10;&#10;Description automatically generated">
            <a:extLst>
              <a:ext uri="{FF2B5EF4-FFF2-40B4-BE49-F238E27FC236}">
                <a16:creationId xmlns:a16="http://schemas.microsoft.com/office/drawing/2014/main" id="{CB718CA6-0188-65C5-5479-D5100D48BB79}"/>
              </a:ext>
            </a:extLst>
          </p:cNvPr>
          <p:cNvPicPr>
            <a:picLocks noChangeAspect="1"/>
          </p:cNvPicPr>
          <p:nvPr/>
        </p:nvPicPr>
        <p:blipFill>
          <a:blip r:embed="rId3"/>
          <a:stretch>
            <a:fillRect/>
          </a:stretch>
        </p:blipFill>
        <p:spPr>
          <a:xfrm>
            <a:off x="7715242" y="0"/>
            <a:ext cx="4476758" cy="6841107"/>
          </a:xfrm>
          <a:prstGeom prst="rect">
            <a:avLst/>
          </a:prstGeom>
        </p:spPr>
      </p:pic>
    </p:spTree>
    <p:extLst>
      <p:ext uri="{BB962C8B-B14F-4D97-AF65-F5344CB8AC3E}">
        <p14:creationId xmlns:p14="http://schemas.microsoft.com/office/powerpoint/2010/main" val="351558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8E6A4D9-12A1-4CD4-99EA-5C5ECDEF8A33}"/>
              </a:ext>
            </a:extLst>
          </p:cNvPr>
          <p:cNvSpPr>
            <a:spLocks noGrp="1"/>
          </p:cNvSpPr>
          <p:nvPr>
            <p:ph type="title"/>
          </p:nvPr>
        </p:nvSpPr>
        <p:spPr>
          <a:xfrm>
            <a:off x="331787" y="996950"/>
            <a:ext cx="2384425" cy="4946650"/>
          </a:xfrm>
        </p:spPr>
        <p:txBody>
          <a:bodyPr>
            <a:normAutofit/>
          </a:bodyPr>
          <a:lstStyle/>
          <a:p>
            <a:r>
              <a:rPr lang="en-US" sz="4000" dirty="0"/>
              <a:t>Genre</a:t>
            </a:r>
          </a:p>
        </p:txBody>
      </p:sp>
      <p:sp>
        <p:nvSpPr>
          <p:cNvPr id="3" name="Footer Placeholder 2">
            <a:extLst>
              <a:ext uri="{FF2B5EF4-FFF2-40B4-BE49-F238E27FC236}">
                <a16:creationId xmlns:a16="http://schemas.microsoft.com/office/drawing/2014/main" id="{9560E5A8-009D-4CBD-BADB-91488482E162}"/>
              </a:ext>
            </a:extLst>
          </p:cNvPr>
          <p:cNvSpPr>
            <a:spLocks noGrp="1"/>
          </p:cNvSpPr>
          <p:nvPr>
            <p:ph type="ftr" sz="quarter" idx="11"/>
          </p:nvPr>
        </p:nvSpPr>
        <p:spPr>
          <a:xfrm>
            <a:off x="199277" y="6356350"/>
            <a:ext cx="2771138" cy="365125"/>
          </a:xfrm>
        </p:spPr>
        <p:txBody>
          <a:bodyPr/>
          <a:lstStyle/>
          <a:p>
            <a:r>
              <a:rPr lang="en-US" dirty="0"/>
              <a:t>Presentation title</a:t>
            </a:r>
          </a:p>
        </p:txBody>
      </p:sp>
      <p:sp>
        <p:nvSpPr>
          <p:cNvPr id="4" name="Date Placeholder 3">
            <a:extLst>
              <a:ext uri="{FF2B5EF4-FFF2-40B4-BE49-F238E27FC236}">
                <a16:creationId xmlns:a16="http://schemas.microsoft.com/office/drawing/2014/main" id="{6148B91A-117A-42B4-842E-633AFA930E7F}"/>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4DB248E8-80F2-482E-B0AF-EE7EBC7C3EAD}"/>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15</a:t>
            </a:fld>
            <a:endParaRPr lang="en-US" noProof="0" dirty="0"/>
          </a:p>
        </p:txBody>
      </p:sp>
      <p:pic>
        <p:nvPicPr>
          <p:cNvPr id="9" name="Content Placeholder 8" descr="Chart, scatter chart&#10;&#10;Description automatically generated">
            <a:extLst>
              <a:ext uri="{FF2B5EF4-FFF2-40B4-BE49-F238E27FC236}">
                <a16:creationId xmlns:a16="http://schemas.microsoft.com/office/drawing/2014/main" id="{A7AFC7DB-F302-B167-012D-DB6C66FE232C}"/>
              </a:ext>
            </a:extLst>
          </p:cNvPr>
          <p:cNvPicPr>
            <a:picLocks noGrp="1" noChangeAspect="1"/>
          </p:cNvPicPr>
          <p:nvPr>
            <p:ph sz="quarter" idx="14"/>
          </p:nvPr>
        </p:nvPicPr>
        <p:blipFill rotWithShape="1">
          <a:blip r:embed="rId2"/>
          <a:srcRect l="7836" t="7531" r="8064" b="7949"/>
          <a:stretch/>
        </p:blipFill>
        <p:spPr>
          <a:xfrm>
            <a:off x="3043681" y="681146"/>
            <a:ext cx="5984489" cy="5495708"/>
          </a:xfrm>
        </p:spPr>
      </p:pic>
      <p:sp>
        <p:nvSpPr>
          <p:cNvPr id="11" name="TextBox 10">
            <a:extLst>
              <a:ext uri="{FF2B5EF4-FFF2-40B4-BE49-F238E27FC236}">
                <a16:creationId xmlns:a16="http://schemas.microsoft.com/office/drawing/2014/main" id="{05143247-50A7-AF2C-D58A-6587BCF97021}"/>
              </a:ext>
            </a:extLst>
          </p:cNvPr>
          <p:cNvSpPr txBox="1"/>
          <p:nvPr/>
        </p:nvSpPr>
        <p:spPr>
          <a:xfrm>
            <a:off x="371475" y="790575"/>
            <a:ext cx="2266950" cy="923330"/>
          </a:xfrm>
          <a:prstGeom prst="rect">
            <a:avLst/>
          </a:prstGeom>
          <a:noFill/>
        </p:spPr>
        <p:txBody>
          <a:bodyPr wrap="square" rtlCol="0">
            <a:spAutoFit/>
          </a:bodyPr>
          <a:lstStyle/>
          <a:p>
            <a:r>
              <a:rPr lang="en-US" i="1" dirty="0">
                <a:solidFill>
                  <a:schemeClr val="bg1"/>
                </a:solidFill>
              </a:rPr>
              <a:t>Color coded graph for corresponding genre of 54 genres.</a:t>
            </a:r>
          </a:p>
        </p:txBody>
      </p:sp>
      <p:pic>
        <p:nvPicPr>
          <p:cNvPr id="13" name="Picture 12" descr="A picture containing text, writing implement, stationary, pencil&#10;&#10;Description automatically generated">
            <a:extLst>
              <a:ext uri="{FF2B5EF4-FFF2-40B4-BE49-F238E27FC236}">
                <a16:creationId xmlns:a16="http://schemas.microsoft.com/office/drawing/2014/main" id="{1A91545B-5165-210D-AF2F-C2820A94E561}"/>
              </a:ext>
            </a:extLst>
          </p:cNvPr>
          <p:cNvPicPr>
            <a:picLocks noChangeAspect="1"/>
          </p:cNvPicPr>
          <p:nvPr/>
        </p:nvPicPr>
        <p:blipFill>
          <a:blip r:embed="rId3"/>
          <a:stretch>
            <a:fillRect/>
          </a:stretch>
        </p:blipFill>
        <p:spPr>
          <a:xfrm rot="5400000">
            <a:off x="7683999" y="1888360"/>
            <a:ext cx="5852172" cy="3163830"/>
          </a:xfrm>
          <a:prstGeom prst="rect">
            <a:avLst/>
          </a:prstGeom>
        </p:spPr>
      </p:pic>
    </p:spTree>
    <p:extLst>
      <p:ext uri="{BB962C8B-B14F-4D97-AF65-F5344CB8AC3E}">
        <p14:creationId xmlns:p14="http://schemas.microsoft.com/office/powerpoint/2010/main" val="3629822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16</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9" name="Picture 8" descr="Chart&#10;&#10;Description automatically generated">
            <a:extLst>
              <a:ext uri="{FF2B5EF4-FFF2-40B4-BE49-F238E27FC236}">
                <a16:creationId xmlns:a16="http://schemas.microsoft.com/office/drawing/2014/main" id="{C83556DE-14CC-D3F6-CCAE-DC205D825B01}"/>
              </a:ext>
            </a:extLst>
          </p:cNvPr>
          <p:cNvPicPr>
            <a:picLocks noChangeAspect="1"/>
          </p:cNvPicPr>
          <p:nvPr/>
        </p:nvPicPr>
        <p:blipFill>
          <a:blip r:embed="rId2"/>
          <a:stretch>
            <a:fillRect/>
          </a:stretch>
        </p:blipFill>
        <p:spPr>
          <a:xfrm>
            <a:off x="0" y="1174255"/>
            <a:ext cx="12192000" cy="5179555"/>
          </a:xfrm>
          <a:prstGeom prst="rect">
            <a:avLst/>
          </a:prstGeom>
        </p:spPr>
      </p:pic>
    </p:spTree>
    <p:extLst>
      <p:ext uri="{BB962C8B-B14F-4D97-AF65-F5344CB8AC3E}">
        <p14:creationId xmlns:p14="http://schemas.microsoft.com/office/powerpoint/2010/main" val="25825750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17</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9" name="Picture 8" descr="Chart&#10;&#10;Description automatically generated">
            <a:extLst>
              <a:ext uri="{FF2B5EF4-FFF2-40B4-BE49-F238E27FC236}">
                <a16:creationId xmlns:a16="http://schemas.microsoft.com/office/drawing/2014/main" id="{C83556DE-14CC-D3F6-CCAE-DC205D825B01}"/>
              </a:ext>
            </a:extLst>
          </p:cNvPr>
          <p:cNvPicPr>
            <a:picLocks noChangeAspect="1"/>
          </p:cNvPicPr>
          <p:nvPr/>
        </p:nvPicPr>
        <p:blipFill rotWithShape="1">
          <a:blip r:embed="rId2"/>
          <a:srcRect r="81875" b="53342"/>
          <a:stretch/>
        </p:blipFill>
        <p:spPr>
          <a:xfrm>
            <a:off x="3079374" y="1701301"/>
            <a:ext cx="3876675" cy="4239589"/>
          </a:xfrm>
          <a:prstGeom prst="rect">
            <a:avLst/>
          </a:prstGeom>
        </p:spPr>
      </p:pic>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3"/>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G[1]N: = 58</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G[1]L = 79</a:t>
            </a:r>
          </a:p>
          <a:p>
            <a:endParaRPr lang="en-US" b="0" i="0" dirty="0">
              <a:solidFill>
                <a:schemeClr val="tx1">
                  <a:lumMod val="65000"/>
                  <a:lumOff val="35000"/>
                </a:schemeClr>
              </a:solidFill>
              <a:effectLst/>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G[1]k = 2.72413793103</a:t>
            </a:r>
          </a:p>
          <a:p>
            <a:endParaRPr lang="en-US" b="0" i="0" dirty="0">
              <a:solidFill>
                <a:schemeClr val="tx1">
                  <a:lumMod val="65000"/>
                  <a:lumOff val="35000"/>
                </a:schemeClr>
              </a:solidFill>
              <a:effectLst/>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G[1]&lt;d&gt; = 3.2867513611615244</a:t>
            </a:r>
          </a:p>
        </p:txBody>
      </p:sp>
    </p:spTree>
    <p:extLst>
      <p:ext uri="{BB962C8B-B14F-4D97-AF65-F5344CB8AC3E}">
        <p14:creationId xmlns:p14="http://schemas.microsoft.com/office/powerpoint/2010/main" val="17290432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18</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2"/>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G[2](N): = 663</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G[2]L = 1134</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G[2]k = 3.420814479638009</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G[2]&lt;d&gt; = 6.025723047759657</a:t>
            </a:r>
          </a:p>
        </p:txBody>
      </p:sp>
      <p:pic>
        <p:nvPicPr>
          <p:cNvPr id="2" name="Picture 1" descr="Chart&#10;&#10;Description automatically generated">
            <a:extLst>
              <a:ext uri="{FF2B5EF4-FFF2-40B4-BE49-F238E27FC236}">
                <a16:creationId xmlns:a16="http://schemas.microsoft.com/office/drawing/2014/main" id="{D6BD6EA6-3645-B751-9101-E50CCFA9F73C}"/>
              </a:ext>
            </a:extLst>
          </p:cNvPr>
          <p:cNvPicPr>
            <a:picLocks noChangeAspect="1"/>
          </p:cNvPicPr>
          <p:nvPr/>
        </p:nvPicPr>
        <p:blipFill rotWithShape="1">
          <a:blip r:embed="rId3"/>
          <a:srcRect l="21641" t="3626" r="62109" b="57020"/>
          <a:stretch/>
        </p:blipFill>
        <p:spPr>
          <a:xfrm>
            <a:off x="3079374" y="2009775"/>
            <a:ext cx="3972623" cy="4087218"/>
          </a:xfrm>
          <a:prstGeom prst="rect">
            <a:avLst/>
          </a:prstGeom>
        </p:spPr>
      </p:pic>
    </p:spTree>
    <p:extLst>
      <p:ext uri="{BB962C8B-B14F-4D97-AF65-F5344CB8AC3E}">
        <p14:creationId xmlns:p14="http://schemas.microsoft.com/office/powerpoint/2010/main" val="2751750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19</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2"/>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G[3](N): = 170</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G[3]L = 457</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G[3]k = 5.376470588235295</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G[3]&lt;d&gt; = 3.703028193525931</a:t>
            </a:r>
          </a:p>
        </p:txBody>
      </p:sp>
      <p:pic>
        <p:nvPicPr>
          <p:cNvPr id="2" name="Picture 1" descr="Chart&#10;&#10;Description automatically generated">
            <a:extLst>
              <a:ext uri="{FF2B5EF4-FFF2-40B4-BE49-F238E27FC236}">
                <a16:creationId xmlns:a16="http://schemas.microsoft.com/office/drawing/2014/main" id="{D6BD6EA6-3645-B751-9101-E50CCFA9F73C}"/>
              </a:ext>
            </a:extLst>
          </p:cNvPr>
          <p:cNvPicPr>
            <a:picLocks noChangeAspect="1"/>
          </p:cNvPicPr>
          <p:nvPr/>
        </p:nvPicPr>
        <p:blipFill rotWithShape="1">
          <a:blip r:embed="rId3"/>
          <a:srcRect l="42436" t="3626" r="42096" b="57020"/>
          <a:stretch/>
        </p:blipFill>
        <p:spPr>
          <a:xfrm>
            <a:off x="3106644" y="1966417"/>
            <a:ext cx="3781425" cy="4087218"/>
          </a:xfrm>
          <a:prstGeom prst="rect">
            <a:avLst/>
          </a:prstGeom>
        </p:spPr>
      </p:pic>
    </p:spTree>
    <p:extLst>
      <p:ext uri="{BB962C8B-B14F-4D97-AF65-F5344CB8AC3E}">
        <p14:creationId xmlns:p14="http://schemas.microsoft.com/office/powerpoint/2010/main" val="4093999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8DED76B9-5273-4139-ACC9-B6E36ADE2385}"/>
              </a:ext>
            </a:extLst>
          </p:cNvPr>
          <p:cNvSpPr>
            <a:spLocks noGrp="1"/>
          </p:cNvSpPr>
          <p:nvPr>
            <p:ph type="title"/>
          </p:nvPr>
        </p:nvSpPr>
        <p:spPr>
          <a:xfrm>
            <a:off x="532264" y="776941"/>
            <a:ext cx="3209008" cy="5166659"/>
          </a:xfrm>
        </p:spPr>
        <p:txBody>
          <a:bodyPr/>
          <a:lstStyle/>
          <a:p>
            <a:r>
              <a:rPr lang="en-US" dirty="0"/>
              <a:t>Objective</a:t>
            </a:r>
          </a:p>
        </p:txBody>
      </p:sp>
      <p:sp>
        <p:nvSpPr>
          <p:cNvPr id="20" name="Footer Placeholder 19">
            <a:extLst>
              <a:ext uri="{FF2B5EF4-FFF2-40B4-BE49-F238E27FC236}">
                <a16:creationId xmlns:a16="http://schemas.microsoft.com/office/drawing/2014/main" id="{6DB8AAF6-0D0C-4F4F-A10E-6A66E4A7BEC3}"/>
              </a:ext>
            </a:extLst>
          </p:cNvPr>
          <p:cNvSpPr>
            <a:spLocks noGrp="1"/>
          </p:cNvSpPr>
          <p:nvPr>
            <p:ph type="ftr" sz="quarter" idx="11"/>
          </p:nvPr>
        </p:nvSpPr>
        <p:spPr>
          <a:xfrm>
            <a:off x="199277" y="6356350"/>
            <a:ext cx="3749040" cy="365125"/>
          </a:xfrm>
        </p:spPr>
        <p:txBody>
          <a:bodyPr/>
          <a:lstStyle/>
          <a:p>
            <a:r>
              <a:rPr lang="en-US" dirty="0"/>
              <a:t>Presentation title</a:t>
            </a:r>
          </a:p>
        </p:txBody>
      </p:sp>
      <p:sp>
        <p:nvSpPr>
          <p:cNvPr id="18" name="Text Placeholder 17">
            <a:extLst>
              <a:ext uri="{FF2B5EF4-FFF2-40B4-BE49-F238E27FC236}">
                <a16:creationId xmlns:a16="http://schemas.microsoft.com/office/drawing/2014/main" id="{87F2C169-25EA-4609-BC8A-BCA7C433EEE4}"/>
              </a:ext>
            </a:extLst>
          </p:cNvPr>
          <p:cNvSpPr>
            <a:spLocks noGrp="1"/>
          </p:cNvSpPr>
          <p:nvPr>
            <p:ph type="body" sz="quarter" idx="15"/>
          </p:nvPr>
        </p:nvSpPr>
        <p:spPr>
          <a:xfrm>
            <a:off x="4836528" y="4146550"/>
            <a:ext cx="6599238" cy="2296083"/>
          </a:xfrm>
        </p:spPr>
        <p:txBody>
          <a:bodyPr>
            <a:normAutofit/>
          </a:bodyPr>
          <a:lstStyle/>
          <a:p>
            <a:r>
              <a:rPr lang="en-US" dirty="0">
                <a:solidFill>
                  <a:schemeClr val="tx1">
                    <a:lumMod val="65000"/>
                    <a:lumOff val="35000"/>
                  </a:schemeClr>
                </a:solidFill>
              </a:rPr>
              <a:t>Build a network of artists that worked together</a:t>
            </a:r>
          </a:p>
          <a:p>
            <a:r>
              <a:rPr lang="en-US" dirty="0">
                <a:solidFill>
                  <a:schemeClr val="tx1">
                    <a:lumMod val="65000"/>
                    <a:lumOff val="35000"/>
                  </a:schemeClr>
                </a:solidFill>
              </a:rPr>
              <a:t>Get a sneak peak into genre distribution of mainstream music</a:t>
            </a:r>
          </a:p>
          <a:p>
            <a:r>
              <a:rPr lang="en-US" dirty="0">
                <a:solidFill>
                  <a:schemeClr val="tx1">
                    <a:lumMod val="65000"/>
                    <a:lumOff val="35000"/>
                  </a:schemeClr>
                </a:solidFill>
              </a:rPr>
              <a:t>Measurements and characterization of network</a:t>
            </a:r>
          </a:p>
        </p:txBody>
      </p:sp>
      <p:sp>
        <p:nvSpPr>
          <p:cNvPr id="19" name="Date Placeholder 18">
            <a:extLst>
              <a:ext uri="{FF2B5EF4-FFF2-40B4-BE49-F238E27FC236}">
                <a16:creationId xmlns:a16="http://schemas.microsoft.com/office/drawing/2014/main" id="{CE93697D-BFA2-4D84-A860-BA620414419D}"/>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21" name="Slide Number Placeholder 20">
            <a:extLst>
              <a:ext uri="{FF2B5EF4-FFF2-40B4-BE49-F238E27FC236}">
                <a16:creationId xmlns:a16="http://schemas.microsoft.com/office/drawing/2014/main" id="{C19BFBA5-3E41-40F8-9EFB-9DF730F5B6E4}"/>
              </a:ext>
            </a:extLst>
          </p:cNvPr>
          <p:cNvSpPr>
            <a:spLocks noGrp="1"/>
          </p:cNvSpPr>
          <p:nvPr>
            <p:ph type="sldNum" sz="quarter" idx="12"/>
          </p:nvPr>
        </p:nvSpPr>
        <p:spPr>
          <a:xfrm>
            <a:off x="11365992" y="6356350"/>
            <a:ext cx="630936" cy="365125"/>
          </a:xfrm>
        </p:spPr>
        <p:txBody>
          <a:bodyPr/>
          <a:lstStyle/>
          <a:p>
            <a:pPr lvl="0"/>
            <a:fld id="{244D815C-8BF3-4ECF-A945-A2A7C2983AF9}" type="slidenum">
              <a:rPr lang="en-US" noProof="0" smtClean="0"/>
              <a:pPr lvl="0"/>
              <a:t>2</a:t>
            </a:fld>
            <a:endParaRPr lang="en-US" noProof="0" dirty="0"/>
          </a:p>
        </p:txBody>
      </p:sp>
      <p:pic>
        <p:nvPicPr>
          <p:cNvPr id="10" name="Picture 9" descr="Logo&#10;&#10;Description automatically generated">
            <a:extLst>
              <a:ext uri="{FF2B5EF4-FFF2-40B4-BE49-F238E27FC236}">
                <a16:creationId xmlns:a16="http://schemas.microsoft.com/office/drawing/2014/main" id="{3AAE5212-F4BD-A7D9-6BE4-17472087A8D0}"/>
              </a:ext>
            </a:extLst>
          </p:cNvPr>
          <p:cNvPicPr>
            <a:picLocks noChangeAspect="1"/>
          </p:cNvPicPr>
          <p:nvPr/>
        </p:nvPicPr>
        <p:blipFill rotWithShape="1">
          <a:blip r:embed="rId3"/>
          <a:srcRect l="6024" t="19725" r="4078" b="8956"/>
          <a:stretch/>
        </p:blipFill>
        <p:spPr>
          <a:xfrm>
            <a:off x="4080294" y="0"/>
            <a:ext cx="8111706" cy="3623233"/>
          </a:xfrm>
          <a:prstGeom prst="rect">
            <a:avLst/>
          </a:prstGeom>
        </p:spPr>
      </p:pic>
    </p:spTree>
    <p:extLst>
      <p:ext uri="{BB962C8B-B14F-4D97-AF65-F5344CB8AC3E}">
        <p14:creationId xmlns:p14="http://schemas.microsoft.com/office/powerpoint/2010/main" val="2106347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20</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2"/>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G[4](N): = 19</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G[4]L = 18</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G[4]k = 1.894736842105263</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G[4]&lt;d&gt; = 1.894736842105263</a:t>
            </a:r>
          </a:p>
        </p:txBody>
      </p:sp>
      <p:pic>
        <p:nvPicPr>
          <p:cNvPr id="2" name="Picture 1" descr="Chart&#10;&#10;Description automatically generated">
            <a:extLst>
              <a:ext uri="{FF2B5EF4-FFF2-40B4-BE49-F238E27FC236}">
                <a16:creationId xmlns:a16="http://schemas.microsoft.com/office/drawing/2014/main" id="{D6BD6EA6-3645-B751-9101-E50CCFA9F73C}"/>
              </a:ext>
            </a:extLst>
          </p:cNvPr>
          <p:cNvPicPr>
            <a:picLocks noChangeAspect="1"/>
          </p:cNvPicPr>
          <p:nvPr/>
        </p:nvPicPr>
        <p:blipFill rotWithShape="1">
          <a:blip r:embed="rId3"/>
          <a:srcRect l="62683" t="3626" r="21854" b="57020"/>
          <a:stretch/>
        </p:blipFill>
        <p:spPr>
          <a:xfrm>
            <a:off x="3079374" y="1966417"/>
            <a:ext cx="3779996" cy="4087218"/>
          </a:xfrm>
          <a:prstGeom prst="rect">
            <a:avLst/>
          </a:prstGeom>
        </p:spPr>
      </p:pic>
    </p:spTree>
    <p:extLst>
      <p:ext uri="{BB962C8B-B14F-4D97-AF65-F5344CB8AC3E}">
        <p14:creationId xmlns:p14="http://schemas.microsoft.com/office/powerpoint/2010/main" val="33776930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21</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2"/>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G[5](N): = 16</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G[5]L = 15</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G[5]k = 1.875</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G[5]&lt;d&gt; = 1.875</a:t>
            </a:r>
          </a:p>
        </p:txBody>
      </p:sp>
      <p:pic>
        <p:nvPicPr>
          <p:cNvPr id="2" name="Picture 1" descr="Chart&#10;&#10;Description automatically generated">
            <a:extLst>
              <a:ext uri="{FF2B5EF4-FFF2-40B4-BE49-F238E27FC236}">
                <a16:creationId xmlns:a16="http://schemas.microsoft.com/office/drawing/2014/main" id="{D6BD6EA6-3645-B751-9101-E50CCFA9F73C}"/>
              </a:ext>
            </a:extLst>
          </p:cNvPr>
          <p:cNvPicPr>
            <a:picLocks noChangeAspect="1"/>
          </p:cNvPicPr>
          <p:nvPr/>
        </p:nvPicPr>
        <p:blipFill rotWithShape="1">
          <a:blip r:embed="rId3"/>
          <a:srcRect l="83088" t="3626" r="352" b="57020"/>
          <a:stretch/>
        </p:blipFill>
        <p:spPr>
          <a:xfrm>
            <a:off x="3022349" y="1966417"/>
            <a:ext cx="4048125" cy="4087218"/>
          </a:xfrm>
          <a:prstGeom prst="rect">
            <a:avLst/>
          </a:prstGeom>
        </p:spPr>
      </p:pic>
    </p:spTree>
    <p:extLst>
      <p:ext uri="{BB962C8B-B14F-4D97-AF65-F5344CB8AC3E}">
        <p14:creationId xmlns:p14="http://schemas.microsoft.com/office/powerpoint/2010/main" val="8547091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22</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2"/>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G[6](N): = 21</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G[6]L = 20</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G[6]k = 1.9047619047619047</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G[6]&lt;d&gt; = 1.9047619047619047</a:t>
            </a:r>
          </a:p>
        </p:txBody>
      </p:sp>
      <p:pic>
        <p:nvPicPr>
          <p:cNvPr id="2" name="Picture 1" descr="Chart&#10;&#10;Description automatically generated">
            <a:extLst>
              <a:ext uri="{FF2B5EF4-FFF2-40B4-BE49-F238E27FC236}">
                <a16:creationId xmlns:a16="http://schemas.microsoft.com/office/drawing/2014/main" id="{D6BD6EA6-3645-B751-9101-E50CCFA9F73C}"/>
              </a:ext>
            </a:extLst>
          </p:cNvPr>
          <p:cNvPicPr>
            <a:picLocks noChangeAspect="1"/>
          </p:cNvPicPr>
          <p:nvPr/>
        </p:nvPicPr>
        <p:blipFill rotWithShape="1">
          <a:blip r:embed="rId3"/>
          <a:srcRect l="1331" t="57084" r="83772" b="3480"/>
          <a:stretch/>
        </p:blipFill>
        <p:spPr>
          <a:xfrm>
            <a:off x="3079374" y="1962151"/>
            <a:ext cx="3641598" cy="4095750"/>
          </a:xfrm>
          <a:prstGeom prst="rect">
            <a:avLst/>
          </a:prstGeom>
        </p:spPr>
      </p:pic>
    </p:spTree>
    <p:extLst>
      <p:ext uri="{BB962C8B-B14F-4D97-AF65-F5344CB8AC3E}">
        <p14:creationId xmlns:p14="http://schemas.microsoft.com/office/powerpoint/2010/main" val="40544361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23</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2"/>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G[7](N): = 27</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G[7]L = 28</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G[7]k = 2.074074074074074</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G[7]&lt;d&gt; = 2.6666666666666665</a:t>
            </a:r>
          </a:p>
        </p:txBody>
      </p:sp>
      <p:pic>
        <p:nvPicPr>
          <p:cNvPr id="2" name="Picture 1" descr="Chart&#10;&#10;Description automatically generated">
            <a:extLst>
              <a:ext uri="{FF2B5EF4-FFF2-40B4-BE49-F238E27FC236}">
                <a16:creationId xmlns:a16="http://schemas.microsoft.com/office/drawing/2014/main" id="{D6BD6EA6-3645-B751-9101-E50CCFA9F73C}"/>
              </a:ext>
            </a:extLst>
          </p:cNvPr>
          <p:cNvPicPr>
            <a:picLocks noChangeAspect="1"/>
          </p:cNvPicPr>
          <p:nvPr/>
        </p:nvPicPr>
        <p:blipFill rotWithShape="1">
          <a:blip r:embed="rId3"/>
          <a:srcRect l="21698" t="57084" r="62483" b="3480"/>
          <a:stretch/>
        </p:blipFill>
        <p:spPr>
          <a:xfrm>
            <a:off x="3079374" y="2062825"/>
            <a:ext cx="3867150" cy="4095750"/>
          </a:xfrm>
          <a:prstGeom prst="rect">
            <a:avLst/>
          </a:prstGeom>
        </p:spPr>
      </p:pic>
    </p:spTree>
    <p:extLst>
      <p:ext uri="{BB962C8B-B14F-4D97-AF65-F5344CB8AC3E}">
        <p14:creationId xmlns:p14="http://schemas.microsoft.com/office/powerpoint/2010/main" val="17137444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24</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2"/>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G[8](N): = 13</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G[8]L = 14</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G[8]k = 2.1538461538461537</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G[8]&lt;d&gt; = 2.076923076923077</a:t>
            </a:r>
          </a:p>
        </p:txBody>
      </p:sp>
      <p:pic>
        <p:nvPicPr>
          <p:cNvPr id="2" name="Picture 1" descr="Chart&#10;&#10;Description automatically generated">
            <a:extLst>
              <a:ext uri="{FF2B5EF4-FFF2-40B4-BE49-F238E27FC236}">
                <a16:creationId xmlns:a16="http://schemas.microsoft.com/office/drawing/2014/main" id="{D6BD6EA6-3645-B751-9101-E50CCFA9F73C}"/>
              </a:ext>
            </a:extLst>
          </p:cNvPr>
          <p:cNvPicPr>
            <a:picLocks noChangeAspect="1"/>
          </p:cNvPicPr>
          <p:nvPr/>
        </p:nvPicPr>
        <p:blipFill rotWithShape="1">
          <a:blip r:embed="rId3"/>
          <a:srcRect l="42260" t="57084" r="41823" b="3480"/>
          <a:stretch/>
        </p:blipFill>
        <p:spPr>
          <a:xfrm>
            <a:off x="3122295" y="1962151"/>
            <a:ext cx="3891153" cy="4095750"/>
          </a:xfrm>
          <a:prstGeom prst="rect">
            <a:avLst/>
          </a:prstGeom>
        </p:spPr>
      </p:pic>
    </p:spTree>
    <p:extLst>
      <p:ext uri="{BB962C8B-B14F-4D97-AF65-F5344CB8AC3E}">
        <p14:creationId xmlns:p14="http://schemas.microsoft.com/office/powerpoint/2010/main" val="40310927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25</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2"/>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G[9](N): = 1</a:t>
            </a:r>
          </a:p>
          <a:p>
            <a:endParaRPr lang="en-US" b="0" i="0" dirty="0">
              <a:solidFill>
                <a:schemeClr val="tx1">
                  <a:lumMod val="65000"/>
                  <a:lumOff val="35000"/>
                </a:schemeClr>
              </a:solidFill>
              <a:effectLst/>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G[9]L = 0</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G[9]k = 0.0</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G[9]&lt;d&gt; = 0</a:t>
            </a:r>
          </a:p>
        </p:txBody>
      </p:sp>
      <p:pic>
        <p:nvPicPr>
          <p:cNvPr id="2" name="Picture 1" descr="Chart&#10;&#10;Description automatically generated">
            <a:extLst>
              <a:ext uri="{FF2B5EF4-FFF2-40B4-BE49-F238E27FC236}">
                <a16:creationId xmlns:a16="http://schemas.microsoft.com/office/drawing/2014/main" id="{D6BD6EA6-3645-B751-9101-E50CCFA9F73C}"/>
              </a:ext>
            </a:extLst>
          </p:cNvPr>
          <p:cNvPicPr>
            <a:picLocks noChangeAspect="1"/>
          </p:cNvPicPr>
          <p:nvPr/>
        </p:nvPicPr>
        <p:blipFill rotWithShape="1">
          <a:blip r:embed="rId3"/>
          <a:srcRect l="64478" t="57084" r="22926" b="3480"/>
          <a:stretch/>
        </p:blipFill>
        <p:spPr>
          <a:xfrm>
            <a:off x="3295649" y="1962151"/>
            <a:ext cx="3079375" cy="4095750"/>
          </a:xfrm>
          <a:prstGeom prst="rect">
            <a:avLst/>
          </a:prstGeom>
        </p:spPr>
      </p:pic>
    </p:spTree>
    <p:extLst>
      <p:ext uri="{BB962C8B-B14F-4D97-AF65-F5344CB8AC3E}">
        <p14:creationId xmlns:p14="http://schemas.microsoft.com/office/powerpoint/2010/main" val="15104564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GENRE </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26</a:t>
            </a:fld>
            <a:endParaRPr lang="en-US" noProof="0" dirty="0"/>
          </a:p>
        </p:txBody>
      </p:sp>
      <p:sp>
        <p:nvSpPr>
          <p:cNvPr id="7" name="TextBox 6">
            <a:extLst>
              <a:ext uri="{FF2B5EF4-FFF2-40B4-BE49-F238E27FC236}">
                <a16:creationId xmlns:a16="http://schemas.microsoft.com/office/drawing/2014/main" id="{1CBADA4D-401D-A172-49B5-897DF7C629F1}"/>
              </a:ext>
            </a:extLst>
          </p:cNvPr>
          <p:cNvSpPr txBox="1"/>
          <p:nvPr/>
        </p:nvSpPr>
        <p:spPr>
          <a:xfrm>
            <a:off x="5713571" y="256363"/>
            <a:ext cx="6096000" cy="646331"/>
          </a:xfrm>
          <a:prstGeom prst="rect">
            <a:avLst/>
          </a:prstGeom>
          <a:noFill/>
        </p:spPr>
        <p:txBody>
          <a:bodyPr wrap="square">
            <a:spAutoFit/>
          </a:bodyPr>
          <a:lstStyle/>
          <a:p>
            <a:r>
              <a:rPr lang="en-US" i="1" dirty="0">
                <a:solidFill>
                  <a:schemeClr val="bg1"/>
                </a:solidFill>
              </a:rPr>
              <a:t>Color coded components of graph G for corresponding genre of 54 genres.</a:t>
            </a:r>
          </a:p>
        </p:txBody>
      </p:sp>
      <p:pic>
        <p:nvPicPr>
          <p:cNvPr id="6" name="Picture 5" descr="A picture containing text, writing implement, stationary, pencil&#10;&#10;Description automatically generated">
            <a:extLst>
              <a:ext uri="{FF2B5EF4-FFF2-40B4-BE49-F238E27FC236}">
                <a16:creationId xmlns:a16="http://schemas.microsoft.com/office/drawing/2014/main" id="{69D0799F-625C-4F20-55C5-33A35F9E397E}"/>
              </a:ext>
            </a:extLst>
          </p:cNvPr>
          <p:cNvPicPr>
            <a:picLocks noChangeAspect="1"/>
          </p:cNvPicPr>
          <p:nvPr/>
        </p:nvPicPr>
        <p:blipFill>
          <a:blip r:embed="rId2"/>
          <a:stretch>
            <a:fillRect/>
          </a:stretch>
        </p:blipFill>
        <p:spPr>
          <a:xfrm rot="5400000">
            <a:off x="-1308289" y="2470340"/>
            <a:ext cx="5695951" cy="3079373"/>
          </a:xfrm>
          <a:prstGeom prst="rect">
            <a:avLst/>
          </a:prstGeom>
        </p:spPr>
      </p:pic>
      <p:sp>
        <p:nvSpPr>
          <p:cNvPr id="10" name="TextBox 9">
            <a:extLst>
              <a:ext uri="{FF2B5EF4-FFF2-40B4-BE49-F238E27FC236}">
                <a16:creationId xmlns:a16="http://schemas.microsoft.com/office/drawing/2014/main" id="{0A62DA9E-01E7-E224-8C77-32C00B4BD09B}"/>
              </a:ext>
            </a:extLst>
          </p:cNvPr>
          <p:cNvSpPr txBox="1"/>
          <p:nvPr/>
        </p:nvSpPr>
        <p:spPr>
          <a:xfrm>
            <a:off x="7013448" y="2805432"/>
            <a:ext cx="5353050" cy="2031325"/>
          </a:xfrm>
          <a:prstGeom prst="rect">
            <a:avLst/>
          </a:prstGeom>
          <a:noFill/>
        </p:spPr>
        <p:txBody>
          <a:bodyPr wrap="square">
            <a:spAutoFit/>
          </a:bodyPr>
          <a:lstStyle/>
          <a:p>
            <a:r>
              <a:rPr lang="en-US" b="0" i="0" dirty="0">
                <a:solidFill>
                  <a:schemeClr val="tx1">
                    <a:lumMod val="65000"/>
                    <a:lumOff val="35000"/>
                  </a:schemeClr>
                </a:solidFill>
                <a:effectLst/>
                <a:latin typeface="Courier New" panose="02070309020205020404" pitchFamily="49" charset="0"/>
              </a:rPr>
              <a:t>G[10](N): = 18</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G[10]L = 17</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G[10]k = 1.8888888888888888</a:t>
            </a:r>
          </a:p>
          <a:p>
            <a:endParaRPr lang="en-US" dirty="0">
              <a:solidFill>
                <a:schemeClr val="tx1">
                  <a:lumMod val="65000"/>
                  <a:lumOff val="35000"/>
                </a:schemeClr>
              </a:solidFill>
              <a:latin typeface="Courier New" panose="02070309020205020404" pitchFamily="49" charset="0"/>
            </a:endParaRPr>
          </a:p>
          <a:p>
            <a:r>
              <a:rPr lang="en-US" b="0" i="0" dirty="0">
                <a:solidFill>
                  <a:schemeClr val="tx1">
                    <a:lumMod val="65000"/>
                    <a:lumOff val="35000"/>
                  </a:schemeClr>
                </a:solidFill>
                <a:effectLst/>
                <a:latin typeface="Courier New" panose="02070309020205020404" pitchFamily="49" charset="0"/>
              </a:rPr>
              <a:t>G[10]&lt;d&gt; = 1.8888888888888888</a:t>
            </a:r>
          </a:p>
        </p:txBody>
      </p:sp>
      <p:pic>
        <p:nvPicPr>
          <p:cNvPr id="2" name="Picture 1" descr="Chart&#10;&#10;Description automatically generated">
            <a:extLst>
              <a:ext uri="{FF2B5EF4-FFF2-40B4-BE49-F238E27FC236}">
                <a16:creationId xmlns:a16="http://schemas.microsoft.com/office/drawing/2014/main" id="{D6BD6EA6-3645-B751-9101-E50CCFA9F73C}"/>
              </a:ext>
            </a:extLst>
          </p:cNvPr>
          <p:cNvPicPr>
            <a:picLocks noChangeAspect="1"/>
          </p:cNvPicPr>
          <p:nvPr/>
        </p:nvPicPr>
        <p:blipFill rotWithShape="1">
          <a:blip r:embed="rId3"/>
          <a:srcRect l="83142" t="57084" r="695" b="3480"/>
          <a:stretch/>
        </p:blipFill>
        <p:spPr>
          <a:xfrm>
            <a:off x="3062002" y="2062825"/>
            <a:ext cx="3951446" cy="4095750"/>
          </a:xfrm>
          <a:prstGeom prst="rect">
            <a:avLst/>
          </a:prstGeom>
        </p:spPr>
      </p:pic>
    </p:spTree>
    <p:extLst>
      <p:ext uri="{BB962C8B-B14F-4D97-AF65-F5344CB8AC3E}">
        <p14:creationId xmlns:p14="http://schemas.microsoft.com/office/powerpoint/2010/main" val="28174496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2D22322F-E79D-4BEF-8038-DE2C8F5CCA40}"/>
              </a:ext>
            </a:extLst>
          </p:cNvPr>
          <p:cNvSpPr>
            <a:spLocks noGrp="1"/>
          </p:cNvSpPr>
          <p:nvPr>
            <p:ph type="title"/>
          </p:nvPr>
        </p:nvSpPr>
        <p:spPr>
          <a:xfrm>
            <a:off x="1249680" y="190500"/>
            <a:ext cx="10036292" cy="773776"/>
          </a:xfrm>
        </p:spPr>
        <p:txBody>
          <a:bodyPr>
            <a:normAutofit fontScale="90000"/>
          </a:bodyPr>
          <a:lstStyle/>
          <a:p>
            <a:r>
              <a:rPr lang="en-US" dirty="0"/>
              <a:t>Conclusion</a:t>
            </a:r>
          </a:p>
        </p:txBody>
      </p:sp>
      <p:sp>
        <p:nvSpPr>
          <p:cNvPr id="14" name="Text Placeholder 13">
            <a:extLst>
              <a:ext uri="{FF2B5EF4-FFF2-40B4-BE49-F238E27FC236}">
                <a16:creationId xmlns:a16="http://schemas.microsoft.com/office/drawing/2014/main" id="{61A6601B-A3E2-47A2-B731-4FE03C43E2B0}"/>
              </a:ext>
            </a:extLst>
          </p:cNvPr>
          <p:cNvSpPr>
            <a:spLocks noGrp="1"/>
          </p:cNvSpPr>
          <p:nvPr>
            <p:ph type="body" sz="quarter" idx="14"/>
          </p:nvPr>
        </p:nvSpPr>
        <p:spPr>
          <a:xfrm>
            <a:off x="1209243" y="1764139"/>
            <a:ext cx="1048182" cy="597604"/>
          </a:xfrm>
        </p:spPr>
        <p:txBody>
          <a:bodyPr/>
          <a:lstStyle/>
          <a:p>
            <a:r>
              <a:rPr lang="en-US" dirty="0"/>
              <a:t>What</a:t>
            </a:r>
          </a:p>
        </p:txBody>
      </p:sp>
      <p:sp>
        <p:nvSpPr>
          <p:cNvPr id="13" name="Content Placeholder 12">
            <a:extLst>
              <a:ext uri="{FF2B5EF4-FFF2-40B4-BE49-F238E27FC236}">
                <a16:creationId xmlns:a16="http://schemas.microsoft.com/office/drawing/2014/main" id="{ABAEE544-8FB3-4E56-91A9-A6964539DCB7}"/>
              </a:ext>
            </a:extLst>
          </p:cNvPr>
          <p:cNvSpPr>
            <a:spLocks noGrp="1"/>
          </p:cNvSpPr>
          <p:nvPr>
            <p:ph type="body" sz="quarter" idx="17"/>
          </p:nvPr>
        </p:nvSpPr>
        <p:spPr>
          <a:xfrm>
            <a:off x="1209243" y="2374899"/>
            <a:ext cx="4756714" cy="3863975"/>
          </a:xfrm>
        </p:spPr>
        <p:txBody>
          <a:bodyPr>
            <a:normAutofit fontScale="85000" lnSpcReduction="10000"/>
          </a:bodyPr>
          <a:lstStyle/>
          <a:p>
            <a:r>
              <a:rPr lang="en-US" b="0" i="0" dirty="0">
                <a:solidFill>
                  <a:schemeClr val="tx1">
                    <a:lumMod val="65000"/>
                    <a:lumOff val="35000"/>
                  </a:schemeClr>
                </a:solidFill>
                <a:effectLst/>
                <a:latin typeface="Söhne"/>
              </a:rPr>
              <a:t>Based on the given information, we can say that the network has 1006 nodes and 1782 links, which suggests a relatively dense and connected network. </a:t>
            </a:r>
          </a:p>
          <a:p>
            <a:r>
              <a:rPr lang="en-US" b="0" i="0" dirty="0">
                <a:solidFill>
                  <a:schemeClr val="tx1">
                    <a:lumMod val="65000"/>
                    <a:lumOff val="35000"/>
                  </a:schemeClr>
                </a:solidFill>
                <a:effectLst/>
                <a:latin typeface="Söhne"/>
              </a:rPr>
              <a:t>The average path length of each component varies across components, with some components having a relatively short average path length (e.g., 5&lt;d&gt;=1.875) and others having a longer average path length (e.g., 2&lt;d&gt;=6.025). </a:t>
            </a:r>
          </a:p>
          <a:p>
            <a:r>
              <a:rPr lang="en-US" b="0" i="0" dirty="0">
                <a:solidFill>
                  <a:schemeClr val="tx1">
                    <a:lumMod val="65000"/>
                    <a:lumOff val="35000"/>
                  </a:schemeClr>
                </a:solidFill>
                <a:effectLst/>
                <a:latin typeface="Söhne"/>
              </a:rPr>
              <a:t>The clustering coefficient of the network (C=0.154) suggests that the network has a moderate level of clustering, meaning that nodes tend to be connected to their neighbors.</a:t>
            </a:r>
            <a:endParaRPr lang="en-US" dirty="0">
              <a:solidFill>
                <a:schemeClr val="tx1">
                  <a:lumMod val="65000"/>
                  <a:lumOff val="35000"/>
                </a:schemeClr>
              </a:solidFill>
            </a:endParaRPr>
          </a:p>
        </p:txBody>
      </p:sp>
      <p:sp>
        <p:nvSpPr>
          <p:cNvPr id="16" name="Text Placeholder 15">
            <a:extLst>
              <a:ext uri="{FF2B5EF4-FFF2-40B4-BE49-F238E27FC236}">
                <a16:creationId xmlns:a16="http://schemas.microsoft.com/office/drawing/2014/main" id="{1ADD5DF7-575E-4C10-815E-CDBBFAB583BF}"/>
              </a:ext>
            </a:extLst>
          </p:cNvPr>
          <p:cNvSpPr>
            <a:spLocks noGrp="1"/>
          </p:cNvSpPr>
          <p:nvPr>
            <p:ph type="body" sz="quarter" idx="16"/>
          </p:nvPr>
        </p:nvSpPr>
        <p:spPr>
          <a:xfrm>
            <a:off x="9658324" y="1719193"/>
            <a:ext cx="1324433" cy="597604"/>
          </a:xfrm>
        </p:spPr>
        <p:txBody>
          <a:bodyPr/>
          <a:lstStyle/>
          <a:p>
            <a:r>
              <a:rPr lang="en-US" dirty="0"/>
              <a:t>Say</a:t>
            </a:r>
          </a:p>
        </p:txBody>
      </p:sp>
      <p:sp>
        <p:nvSpPr>
          <p:cNvPr id="15" name="Content Placeholder 14">
            <a:extLst>
              <a:ext uri="{FF2B5EF4-FFF2-40B4-BE49-F238E27FC236}">
                <a16:creationId xmlns:a16="http://schemas.microsoft.com/office/drawing/2014/main" id="{A13BE1C0-386B-47CB-BDCE-A24D9918AEEF}"/>
              </a:ext>
            </a:extLst>
          </p:cNvPr>
          <p:cNvSpPr>
            <a:spLocks noGrp="1"/>
          </p:cNvSpPr>
          <p:nvPr>
            <p:ph type="body" sz="quarter" idx="18"/>
          </p:nvPr>
        </p:nvSpPr>
        <p:spPr>
          <a:xfrm>
            <a:off x="6257466" y="2374900"/>
            <a:ext cx="5379567" cy="3863974"/>
          </a:xfrm>
        </p:spPr>
        <p:txBody>
          <a:bodyPr>
            <a:normAutofit fontScale="77500" lnSpcReduction="20000"/>
          </a:bodyPr>
          <a:lstStyle/>
          <a:p>
            <a:r>
              <a:rPr lang="en-US" b="0" i="0" dirty="0">
                <a:solidFill>
                  <a:schemeClr val="tx1">
                    <a:lumMod val="65000"/>
                    <a:lumOff val="35000"/>
                  </a:schemeClr>
                </a:solidFill>
                <a:effectLst/>
                <a:latin typeface="Söhne"/>
              </a:rPr>
              <a:t>The expected value of the clustering coefficient for a random graph with the same number of nodes and links as the given network (</a:t>
            </a:r>
            <a:r>
              <a:rPr lang="en-US" b="0" i="0" dirty="0" err="1">
                <a:solidFill>
                  <a:schemeClr val="tx1">
                    <a:lumMod val="65000"/>
                    <a:lumOff val="35000"/>
                  </a:schemeClr>
                </a:solidFill>
                <a:effectLst/>
                <a:latin typeface="Söhne"/>
              </a:rPr>
              <a:t>Crand</a:t>
            </a:r>
            <a:r>
              <a:rPr lang="en-US" b="0" i="0" dirty="0">
                <a:solidFill>
                  <a:schemeClr val="tx1">
                    <a:lumMod val="65000"/>
                    <a:lumOff val="35000"/>
                  </a:schemeClr>
                </a:solidFill>
                <a:effectLst/>
                <a:latin typeface="Söhne"/>
              </a:rPr>
              <a:t>=0.0035) is much smaller than the observed clustering coefficient, which suggests that the network has a non-random structure.</a:t>
            </a:r>
          </a:p>
          <a:p>
            <a:r>
              <a:rPr lang="en-US" dirty="0">
                <a:solidFill>
                  <a:schemeClr val="tx1">
                    <a:lumMod val="65000"/>
                    <a:lumOff val="35000"/>
                  </a:schemeClr>
                </a:solidFill>
                <a:latin typeface="Söhne"/>
              </a:rPr>
              <a:t>This indicates that the network has a degree-dependent clustering structure, meaning that nodes with more connections tend to be more closely connected to each other</a:t>
            </a:r>
          </a:p>
          <a:p>
            <a:r>
              <a:rPr lang="en-US" dirty="0">
                <a:solidFill>
                  <a:schemeClr val="tx1">
                    <a:lumMod val="65000"/>
                    <a:lumOff val="35000"/>
                  </a:schemeClr>
                </a:solidFill>
                <a:latin typeface="Söhne"/>
              </a:rPr>
              <a:t>Overall</a:t>
            </a:r>
            <a:r>
              <a:rPr lang="en-US" b="0" i="0" dirty="0">
                <a:solidFill>
                  <a:schemeClr val="tx1">
                    <a:lumMod val="65000"/>
                    <a:lumOff val="35000"/>
                  </a:schemeClr>
                </a:solidFill>
                <a:effectLst/>
                <a:latin typeface="Söhne"/>
              </a:rPr>
              <a:t>, the C&lt;k&gt; values suggest that the network has some degree of clustering, with higher clustering among nodes with intermediate degree values, which is consistent with the high overall clustering coefficient of the network.</a:t>
            </a:r>
          </a:p>
          <a:p>
            <a:pPr algn="l"/>
            <a:r>
              <a:rPr lang="en-US" b="0" i="0" dirty="0">
                <a:solidFill>
                  <a:schemeClr val="tx1">
                    <a:lumMod val="65000"/>
                    <a:lumOff val="35000"/>
                  </a:schemeClr>
                </a:solidFill>
                <a:effectLst/>
                <a:latin typeface="Söhne"/>
              </a:rPr>
              <a:t>These observations are generally consistent with the properties we would expect to see in a social network or other network with a similar structure</a:t>
            </a:r>
          </a:p>
        </p:txBody>
      </p:sp>
      <p:sp>
        <p:nvSpPr>
          <p:cNvPr id="7" name="Footer Placeholder 6">
            <a:extLst>
              <a:ext uri="{FF2B5EF4-FFF2-40B4-BE49-F238E27FC236}">
                <a16:creationId xmlns:a16="http://schemas.microsoft.com/office/drawing/2014/main" id="{C4A3939E-B573-4FB2-AD69-18C1A75F947B}"/>
              </a:ext>
            </a:extLst>
          </p:cNvPr>
          <p:cNvSpPr>
            <a:spLocks noGrp="1"/>
          </p:cNvSpPr>
          <p:nvPr>
            <p:ph type="ftr" sz="quarter" idx="11"/>
          </p:nvPr>
        </p:nvSpPr>
        <p:spPr>
          <a:xfrm>
            <a:off x="201168" y="6356350"/>
            <a:ext cx="4837176" cy="365125"/>
          </a:xfrm>
        </p:spPr>
        <p:txBody>
          <a:bodyPr/>
          <a:lstStyle/>
          <a:p>
            <a:pPr lvl="0"/>
            <a:r>
              <a:rPr lang="en-US" noProof="0" dirty="0"/>
              <a:t>Presentation title</a:t>
            </a:r>
          </a:p>
        </p:txBody>
      </p:sp>
      <p:sp>
        <p:nvSpPr>
          <p:cNvPr id="6" name="Date Placeholder 5">
            <a:extLst>
              <a:ext uri="{FF2B5EF4-FFF2-40B4-BE49-F238E27FC236}">
                <a16:creationId xmlns:a16="http://schemas.microsoft.com/office/drawing/2014/main" id="{6EF65B39-4112-473E-B203-73AC0F564D47}"/>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8" name="Slide Number Placeholder 7">
            <a:extLst>
              <a:ext uri="{FF2B5EF4-FFF2-40B4-BE49-F238E27FC236}">
                <a16:creationId xmlns:a16="http://schemas.microsoft.com/office/drawing/2014/main" id="{99800B7A-B486-4409-9EDD-0A7B9628EDE8}"/>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27</a:t>
            </a:fld>
            <a:endParaRPr lang="en-US" noProof="0" dirty="0"/>
          </a:p>
        </p:txBody>
      </p:sp>
      <p:sp>
        <p:nvSpPr>
          <p:cNvPr id="2" name="Text Placeholder 13">
            <a:extLst>
              <a:ext uri="{FF2B5EF4-FFF2-40B4-BE49-F238E27FC236}">
                <a16:creationId xmlns:a16="http://schemas.microsoft.com/office/drawing/2014/main" id="{0030FB14-822B-6B00-F520-52A56AA912CD}"/>
              </a:ext>
            </a:extLst>
          </p:cNvPr>
          <p:cNvSpPr txBox="1">
            <a:spLocks/>
          </p:cNvSpPr>
          <p:nvPr/>
        </p:nvSpPr>
        <p:spPr>
          <a:xfrm>
            <a:off x="5571909" y="1750766"/>
            <a:ext cx="1086066" cy="59760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2400" b="1" kern="1200" spc="-20" baseline="0">
                <a:solidFill>
                  <a:schemeClr val="accent2"/>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Can I</a:t>
            </a:r>
          </a:p>
        </p:txBody>
      </p:sp>
    </p:spTree>
    <p:extLst>
      <p:ext uri="{BB962C8B-B14F-4D97-AF65-F5344CB8AC3E}">
        <p14:creationId xmlns:p14="http://schemas.microsoft.com/office/powerpoint/2010/main" val="28054288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a:extLst>
              <a:ext uri="{FF2B5EF4-FFF2-40B4-BE49-F238E27FC236}">
                <a16:creationId xmlns:a16="http://schemas.microsoft.com/office/drawing/2014/main" id="{0622F47C-D986-4C50-BD14-2C1E537C27FB}"/>
              </a:ext>
            </a:extLst>
          </p:cNvPr>
          <p:cNvSpPr>
            <a:spLocks noGrp="1"/>
          </p:cNvSpPr>
          <p:nvPr>
            <p:ph type="title"/>
          </p:nvPr>
        </p:nvSpPr>
        <p:spPr>
          <a:xfrm>
            <a:off x="1879600" y="183988"/>
            <a:ext cx="9406372" cy="803380"/>
          </a:xfrm>
        </p:spPr>
        <p:txBody>
          <a:bodyPr>
            <a:normAutofit fontScale="90000"/>
          </a:bodyPr>
          <a:lstStyle/>
          <a:p>
            <a:r>
              <a:rPr lang="en-US" dirty="0"/>
              <a:t>Conclusion</a:t>
            </a:r>
          </a:p>
        </p:txBody>
      </p:sp>
      <p:sp>
        <p:nvSpPr>
          <p:cNvPr id="12" name="Text Placeholder 11">
            <a:extLst>
              <a:ext uri="{FF2B5EF4-FFF2-40B4-BE49-F238E27FC236}">
                <a16:creationId xmlns:a16="http://schemas.microsoft.com/office/drawing/2014/main" id="{D05AC8F8-F459-42EB-AA23-F556AEDD721A}"/>
              </a:ext>
            </a:extLst>
          </p:cNvPr>
          <p:cNvSpPr>
            <a:spLocks noGrp="1"/>
          </p:cNvSpPr>
          <p:nvPr>
            <p:ph type="body" sz="quarter" idx="14"/>
          </p:nvPr>
        </p:nvSpPr>
        <p:spPr>
          <a:xfrm>
            <a:off x="851300" y="1764193"/>
            <a:ext cx="3327366" cy="597604"/>
          </a:xfrm>
        </p:spPr>
        <p:txBody>
          <a:bodyPr>
            <a:normAutofit/>
          </a:bodyPr>
          <a:lstStyle/>
          <a:p>
            <a:r>
              <a:rPr lang="en-US" dirty="0"/>
              <a:t>Rock, Country, Adult</a:t>
            </a:r>
          </a:p>
        </p:txBody>
      </p:sp>
      <p:sp>
        <p:nvSpPr>
          <p:cNvPr id="11" name="Content Placeholder 10">
            <a:extLst>
              <a:ext uri="{FF2B5EF4-FFF2-40B4-BE49-F238E27FC236}">
                <a16:creationId xmlns:a16="http://schemas.microsoft.com/office/drawing/2014/main" id="{DFFE8322-74A2-43C3-B71A-8DD6B2DC0DF8}"/>
              </a:ext>
            </a:extLst>
          </p:cNvPr>
          <p:cNvSpPr>
            <a:spLocks noGrp="1"/>
          </p:cNvSpPr>
          <p:nvPr>
            <p:ph type="body" sz="quarter" idx="19"/>
          </p:nvPr>
        </p:nvSpPr>
        <p:spPr>
          <a:xfrm>
            <a:off x="851193" y="2374899"/>
            <a:ext cx="3327366" cy="3485573"/>
          </a:xfrm>
        </p:spPr>
        <p:txBody>
          <a:bodyPr>
            <a:normAutofit/>
          </a:bodyPr>
          <a:lstStyle/>
          <a:p>
            <a:pPr lvl="0"/>
            <a:r>
              <a:rPr lang="en-US" dirty="0">
                <a:solidFill>
                  <a:schemeClr val="tx1">
                    <a:lumMod val="65000"/>
                    <a:lumOff val="35000"/>
                  </a:schemeClr>
                </a:solidFill>
              </a:rPr>
              <a:t>As we saw in our components that were color coded based on the genre, these genres tend to be more isolated from other genres. </a:t>
            </a:r>
          </a:p>
        </p:txBody>
      </p:sp>
      <p:sp>
        <p:nvSpPr>
          <p:cNvPr id="16" name="Text Placeholder 15">
            <a:extLst>
              <a:ext uri="{FF2B5EF4-FFF2-40B4-BE49-F238E27FC236}">
                <a16:creationId xmlns:a16="http://schemas.microsoft.com/office/drawing/2014/main" id="{88417E53-E35C-4BA6-B238-61D2C004A237}"/>
              </a:ext>
            </a:extLst>
          </p:cNvPr>
          <p:cNvSpPr>
            <a:spLocks noGrp="1"/>
          </p:cNvSpPr>
          <p:nvPr>
            <p:ph type="body" sz="quarter" idx="18"/>
          </p:nvPr>
        </p:nvSpPr>
        <p:spPr>
          <a:xfrm>
            <a:off x="4432317" y="1764193"/>
            <a:ext cx="3327366" cy="597604"/>
          </a:xfrm>
        </p:spPr>
        <p:txBody>
          <a:bodyPr>
            <a:normAutofit fontScale="92500"/>
          </a:bodyPr>
          <a:lstStyle/>
          <a:p>
            <a:r>
              <a:rPr lang="en-US" dirty="0"/>
              <a:t>HipHop, Drill, pop, </a:t>
            </a:r>
            <a:r>
              <a:rPr lang="en-US" dirty="0" err="1"/>
              <a:t>etc</a:t>
            </a:r>
            <a:endParaRPr lang="en-US" dirty="0"/>
          </a:p>
        </p:txBody>
      </p:sp>
      <p:sp>
        <p:nvSpPr>
          <p:cNvPr id="13" name="Content Placeholder 12">
            <a:extLst>
              <a:ext uri="{FF2B5EF4-FFF2-40B4-BE49-F238E27FC236}">
                <a16:creationId xmlns:a16="http://schemas.microsoft.com/office/drawing/2014/main" id="{32AA922F-7FCE-49A0-92E0-60263B0E006A}"/>
              </a:ext>
            </a:extLst>
          </p:cNvPr>
          <p:cNvSpPr>
            <a:spLocks noGrp="1"/>
          </p:cNvSpPr>
          <p:nvPr>
            <p:ph type="body" sz="quarter" idx="20"/>
          </p:nvPr>
        </p:nvSpPr>
        <p:spPr>
          <a:xfrm>
            <a:off x="4432317" y="2374899"/>
            <a:ext cx="3327366" cy="3485573"/>
          </a:xfrm>
        </p:spPr>
        <p:txBody>
          <a:bodyPr>
            <a:normAutofit/>
          </a:bodyPr>
          <a:lstStyle/>
          <a:p>
            <a:r>
              <a:rPr lang="en-US" dirty="0">
                <a:solidFill>
                  <a:schemeClr val="tx1">
                    <a:lumMod val="65000"/>
                    <a:lumOff val="35000"/>
                  </a:schemeClr>
                </a:solidFill>
              </a:rPr>
              <a:t>On the other hand, these genres are more connected to each other, allowing a lot of featuring between artists of different genres.</a:t>
            </a:r>
          </a:p>
        </p:txBody>
      </p:sp>
      <p:sp>
        <p:nvSpPr>
          <p:cNvPr id="14" name="Text Placeholder 13">
            <a:extLst>
              <a:ext uri="{FF2B5EF4-FFF2-40B4-BE49-F238E27FC236}">
                <a16:creationId xmlns:a16="http://schemas.microsoft.com/office/drawing/2014/main" id="{94D68F73-4FB1-4145-BF89-FE36142E5100}"/>
              </a:ext>
            </a:extLst>
          </p:cNvPr>
          <p:cNvSpPr>
            <a:spLocks noGrp="1"/>
          </p:cNvSpPr>
          <p:nvPr>
            <p:ph type="body" sz="quarter" idx="16"/>
          </p:nvPr>
        </p:nvSpPr>
        <p:spPr>
          <a:xfrm>
            <a:off x="8025393" y="1764193"/>
            <a:ext cx="3327366" cy="597604"/>
          </a:xfrm>
        </p:spPr>
        <p:txBody>
          <a:bodyPr/>
          <a:lstStyle/>
          <a:p>
            <a:r>
              <a:rPr lang="en-US" dirty="0"/>
              <a:t>Others</a:t>
            </a:r>
          </a:p>
        </p:txBody>
      </p:sp>
      <p:sp>
        <p:nvSpPr>
          <p:cNvPr id="15" name="Content Placeholder 14">
            <a:extLst>
              <a:ext uri="{FF2B5EF4-FFF2-40B4-BE49-F238E27FC236}">
                <a16:creationId xmlns:a16="http://schemas.microsoft.com/office/drawing/2014/main" id="{967F3EB6-BBF7-400D-831B-2949763446D0}"/>
              </a:ext>
            </a:extLst>
          </p:cNvPr>
          <p:cNvSpPr>
            <a:spLocks noGrp="1"/>
          </p:cNvSpPr>
          <p:nvPr>
            <p:ph type="body" sz="quarter" idx="21"/>
          </p:nvPr>
        </p:nvSpPr>
        <p:spPr>
          <a:xfrm>
            <a:off x="8025393" y="2374899"/>
            <a:ext cx="3327366" cy="3485573"/>
          </a:xfrm>
        </p:spPr>
        <p:txBody>
          <a:bodyPr>
            <a:normAutofit/>
          </a:bodyPr>
          <a:lstStyle/>
          <a:p>
            <a:r>
              <a:rPr lang="en-US" dirty="0">
                <a:solidFill>
                  <a:schemeClr val="tx1">
                    <a:lumMod val="65000"/>
                    <a:lumOff val="35000"/>
                  </a:schemeClr>
                </a:solidFill>
              </a:rPr>
              <a:t>Since artists are not married to a certain genre, we see some special cases of rock being bound to pop. These cases are just outliers of how artists change their genre and which artists they work with. </a:t>
            </a:r>
          </a:p>
        </p:txBody>
      </p:sp>
      <p:sp>
        <p:nvSpPr>
          <p:cNvPr id="2" name="Footer Placeholder 1">
            <a:extLst>
              <a:ext uri="{FF2B5EF4-FFF2-40B4-BE49-F238E27FC236}">
                <a16:creationId xmlns:a16="http://schemas.microsoft.com/office/drawing/2014/main" id="{2C20C49D-5E38-4E7C-A240-4B2D015F3AC7}"/>
              </a:ext>
            </a:extLst>
          </p:cNvPr>
          <p:cNvSpPr>
            <a:spLocks noGrp="1"/>
          </p:cNvSpPr>
          <p:nvPr>
            <p:ph type="ftr" sz="quarter" idx="11"/>
          </p:nvPr>
        </p:nvSpPr>
        <p:spPr>
          <a:xfrm>
            <a:off x="201168" y="6356350"/>
            <a:ext cx="4837176" cy="365125"/>
          </a:xfrm>
        </p:spPr>
        <p:txBody>
          <a:bodyPr/>
          <a:lstStyle/>
          <a:p>
            <a:pPr lvl="0"/>
            <a:r>
              <a:rPr lang="en-US" noProof="0" dirty="0"/>
              <a:t>Presentation title</a:t>
            </a:r>
          </a:p>
        </p:txBody>
      </p:sp>
      <p:sp>
        <p:nvSpPr>
          <p:cNvPr id="3" name="Date Placeholder 2">
            <a:extLst>
              <a:ext uri="{FF2B5EF4-FFF2-40B4-BE49-F238E27FC236}">
                <a16:creationId xmlns:a16="http://schemas.microsoft.com/office/drawing/2014/main" id="{9CE6D34A-9686-45B2-97D0-AD20167B2D54}"/>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4" name="Slide Number Placeholder 3">
            <a:extLst>
              <a:ext uri="{FF2B5EF4-FFF2-40B4-BE49-F238E27FC236}">
                <a16:creationId xmlns:a16="http://schemas.microsoft.com/office/drawing/2014/main" id="{AC0EC6D8-4D66-4B16-AD3F-2850D613518A}"/>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28</a:t>
            </a:fld>
            <a:endParaRPr lang="en-US" noProof="0" dirty="0"/>
          </a:p>
        </p:txBody>
      </p:sp>
    </p:spTree>
    <p:extLst>
      <p:ext uri="{BB962C8B-B14F-4D97-AF65-F5344CB8AC3E}">
        <p14:creationId xmlns:p14="http://schemas.microsoft.com/office/powerpoint/2010/main" val="3382499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A92E93D-8BFB-4A21-A47E-78B6DCA21146}"/>
              </a:ext>
            </a:extLst>
          </p:cNvPr>
          <p:cNvSpPr>
            <a:spLocks noGrp="1"/>
          </p:cNvSpPr>
          <p:nvPr>
            <p:ph type="title"/>
          </p:nvPr>
        </p:nvSpPr>
        <p:spPr>
          <a:xfrm>
            <a:off x="647698" y="484494"/>
            <a:ext cx="5800867" cy="1569493"/>
          </a:xfrm>
        </p:spPr>
        <p:txBody>
          <a:bodyPr/>
          <a:lstStyle/>
          <a:p>
            <a:r>
              <a:rPr lang="en-US" dirty="0"/>
              <a:t>Expectations / Results</a:t>
            </a:r>
          </a:p>
        </p:txBody>
      </p:sp>
      <p:sp>
        <p:nvSpPr>
          <p:cNvPr id="10" name="Content Placeholder 9">
            <a:extLst>
              <a:ext uri="{FF2B5EF4-FFF2-40B4-BE49-F238E27FC236}">
                <a16:creationId xmlns:a16="http://schemas.microsoft.com/office/drawing/2014/main" id="{C69C1BDB-253B-4642-94A7-F84048E562F7}"/>
              </a:ext>
            </a:extLst>
          </p:cNvPr>
          <p:cNvSpPr>
            <a:spLocks noGrp="1"/>
          </p:cNvSpPr>
          <p:nvPr>
            <p:ph idx="1"/>
          </p:nvPr>
        </p:nvSpPr>
        <p:spPr>
          <a:xfrm>
            <a:off x="647702" y="2156346"/>
            <a:ext cx="5800866" cy="3963937"/>
          </a:xfrm>
        </p:spPr>
        <p:txBody>
          <a:bodyPr>
            <a:normAutofit fontScale="92500" lnSpcReduction="20000"/>
          </a:bodyPr>
          <a:lstStyle/>
          <a:p>
            <a:r>
              <a:rPr lang="en-US" dirty="0"/>
              <a:t>A network of artists being relatively closely connected and non-random, as we covered in our lectures, was expected and these expectations were met. </a:t>
            </a:r>
          </a:p>
          <a:p>
            <a:r>
              <a:rPr lang="en-US" dirty="0"/>
              <a:t>Personally, I was expecting these results, because as an old fish in a music industry fish tank, I know pretty handful of stuff about music artists. </a:t>
            </a:r>
          </a:p>
          <a:p>
            <a:r>
              <a:rPr lang="en-US" dirty="0"/>
              <a:t>It was a lot of fun coding and visualizing and I am happy I didn’t have to calculate everything on the paper. </a:t>
            </a:r>
          </a:p>
        </p:txBody>
      </p:sp>
      <p:sp>
        <p:nvSpPr>
          <p:cNvPr id="16" name="Footer Placeholder 15">
            <a:extLst>
              <a:ext uri="{FF2B5EF4-FFF2-40B4-BE49-F238E27FC236}">
                <a16:creationId xmlns:a16="http://schemas.microsoft.com/office/drawing/2014/main" id="{C394FA6A-80EA-46C1-8A4C-B4D8E90A7BCE}"/>
              </a:ext>
            </a:extLst>
          </p:cNvPr>
          <p:cNvSpPr>
            <a:spLocks noGrp="1"/>
          </p:cNvSpPr>
          <p:nvPr>
            <p:ph type="ftr" sz="quarter" idx="11"/>
          </p:nvPr>
        </p:nvSpPr>
        <p:spPr>
          <a:xfrm>
            <a:off x="199277" y="6356350"/>
            <a:ext cx="3877423" cy="365125"/>
          </a:xfrm>
        </p:spPr>
        <p:txBody>
          <a:bodyPr/>
          <a:lstStyle/>
          <a:p>
            <a:pPr lvl="0"/>
            <a:r>
              <a:rPr lang="en-US" noProof="0" dirty="0"/>
              <a:t>Presentation title</a:t>
            </a:r>
          </a:p>
        </p:txBody>
      </p:sp>
      <p:sp>
        <p:nvSpPr>
          <p:cNvPr id="15" name="Date Placeholder 14">
            <a:extLst>
              <a:ext uri="{FF2B5EF4-FFF2-40B4-BE49-F238E27FC236}">
                <a16:creationId xmlns:a16="http://schemas.microsoft.com/office/drawing/2014/main" id="{1AEB8108-A042-4614-9BE5-EA75E8653D79}"/>
              </a:ext>
            </a:extLst>
          </p:cNvPr>
          <p:cNvSpPr>
            <a:spLocks noGrp="1"/>
          </p:cNvSpPr>
          <p:nvPr>
            <p:ph type="dt" sz="half" idx="10"/>
          </p:nvPr>
        </p:nvSpPr>
        <p:spPr>
          <a:xfrm>
            <a:off x="6991350" y="6332164"/>
            <a:ext cx="4374642" cy="388041"/>
          </a:xfrm>
        </p:spPr>
        <p:txBody>
          <a:bodyPr/>
          <a:lstStyle/>
          <a:p>
            <a:pPr lvl="0"/>
            <a:r>
              <a:rPr lang="en-US" noProof="0" dirty="0"/>
              <a:t>20XX</a:t>
            </a:r>
          </a:p>
        </p:txBody>
      </p:sp>
      <p:sp>
        <p:nvSpPr>
          <p:cNvPr id="17" name="Slide Number Placeholder 16">
            <a:extLst>
              <a:ext uri="{FF2B5EF4-FFF2-40B4-BE49-F238E27FC236}">
                <a16:creationId xmlns:a16="http://schemas.microsoft.com/office/drawing/2014/main" id="{3F88522D-FC32-4BD0-B916-ED439025B734}"/>
              </a:ext>
            </a:extLst>
          </p:cNvPr>
          <p:cNvSpPr>
            <a:spLocks noGrp="1"/>
          </p:cNvSpPr>
          <p:nvPr>
            <p:ph type="sldNum" sz="quarter" idx="12"/>
          </p:nvPr>
        </p:nvSpPr>
        <p:spPr>
          <a:xfrm>
            <a:off x="11365992" y="6356350"/>
            <a:ext cx="630936" cy="365125"/>
          </a:xfrm>
        </p:spPr>
        <p:txBody>
          <a:bodyPr/>
          <a:lstStyle/>
          <a:p>
            <a:pPr lvl="0"/>
            <a:fld id="{D39F39FF-F5CB-4ACA-9B46-4CCF89ECA75F}" type="slidenum">
              <a:rPr lang="en-US" noProof="0" smtClean="0"/>
              <a:pPr lvl="0"/>
              <a:t>29</a:t>
            </a:fld>
            <a:endParaRPr lang="en-US" noProof="0" dirty="0"/>
          </a:p>
        </p:txBody>
      </p:sp>
      <p:pic>
        <p:nvPicPr>
          <p:cNvPr id="5" name="Picture Placeholder 4" descr="A picture containing person, indoor, dressed&#10;&#10;Description automatically generated">
            <a:extLst>
              <a:ext uri="{FF2B5EF4-FFF2-40B4-BE49-F238E27FC236}">
                <a16:creationId xmlns:a16="http://schemas.microsoft.com/office/drawing/2014/main" id="{96A064F2-A6CE-5618-DAD7-1D3A3DF36E78}"/>
              </a:ext>
            </a:extLst>
          </p:cNvPr>
          <p:cNvPicPr>
            <a:picLocks noGrp="1" noChangeAspect="1"/>
          </p:cNvPicPr>
          <p:nvPr>
            <p:ph type="pic" sz="quarter" idx="13"/>
          </p:nvPr>
        </p:nvPicPr>
        <p:blipFill>
          <a:blip r:embed="rId2"/>
          <a:srcRect t="3721" b="3721"/>
          <a:stretch>
            <a:fillRect/>
          </a:stretch>
        </p:blipFill>
        <p:spPr/>
      </p:pic>
      <p:pic>
        <p:nvPicPr>
          <p:cNvPr id="11" name="Picture Placeholder 10" descr="A person wearing a mask&#10;&#10;Description automatically generated">
            <a:extLst>
              <a:ext uri="{FF2B5EF4-FFF2-40B4-BE49-F238E27FC236}">
                <a16:creationId xmlns:a16="http://schemas.microsoft.com/office/drawing/2014/main" id="{68E1DC9E-A745-9992-18E1-DD88FBD4BAB2}"/>
              </a:ext>
            </a:extLst>
          </p:cNvPr>
          <p:cNvPicPr>
            <a:picLocks noGrp="1" noChangeAspect="1"/>
          </p:cNvPicPr>
          <p:nvPr>
            <p:ph type="pic" sz="quarter" idx="14"/>
          </p:nvPr>
        </p:nvPicPr>
        <p:blipFill>
          <a:blip r:embed="rId3"/>
          <a:srcRect l="5938" r="5938"/>
          <a:stretch>
            <a:fillRect/>
          </a:stretch>
        </p:blipFill>
        <p:spPr/>
      </p:pic>
      <p:pic>
        <p:nvPicPr>
          <p:cNvPr id="18" name="Picture Placeholder 17" descr="A person wearing sunglasses&#10;&#10;Description automatically generated with low confidence">
            <a:extLst>
              <a:ext uri="{FF2B5EF4-FFF2-40B4-BE49-F238E27FC236}">
                <a16:creationId xmlns:a16="http://schemas.microsoft.com/office/drawing/2014/main" id="{DBAE3973-243D-B479-A90E-5BB2EAFE2465}"/>
              </a:ext>
            </a:extLst>
          </p:cNvPr>
          <p:cNvPicPr>
            <a:picLocks noGrp="1" noChangeAspect="1"/>
          </p:cNvPicPr>
          <p:nvPr>
            <p:ph type="pic" sz="quarter" idx="15"/>
          </p:nvPr>
        </p:nvPicPr>
        <p:blipFill>
          <a:blip r:embed="rId4"/>
          <a:srcRect l="20640" r="20640"/>
          <a:stretch>
            <a:fillRect/>
          </a:stretch>
        </p:blipFill>
        <p:spPr/>
      </p:pic>
      <p:pic>
        <p:nvPicPr>
          <p:cNvPr id="24" name="Picture Placeholder 23" descr="A person with blonde hair&#10;&#10;Description automatically generated with medium confidence">
            <a:extLst>
              <a:ext uri="{FF2B5EF4-FFF2-40B4-BE49-F238E27FC236}">
                <a16:creationId xmlns:a16="http://schemas.microsoft.com/office/drawing/2014/main" id="{8BEAE26F-83D8-E5F6-09A5-1A19483C4373}"/>
              </a:ext>
            </a:extLst>
          </p:cNvPr>
          <p:cNvPicPr>
            <a:picLocks noGrp="1" noChangeAspect="1"/>
          </p:cNvPicPr>
          <p:nvPr>
            <p:ph type="pic" sz="quarter" idx="16"/>
          </p:nvPr>
        </p:nvPicPr>
        <p:blipFill>
          <a:blip r:embed="rId5"/>
          <a:srcRect l="5938" r="5938"/>
          <a:stretch>
            <a:fillRect/>
          </a:stretch>
        </p:blipFill>
        <p:spPr/>
      </p:pic>
      <p:sp>
        <p:nvSpPr>
          <p:cNvPr id="26" name="TextBox 25">
            <a:extLst>
              <a:ext uri="{FF2B5EF4-FFF2-40B4-BE49-F238E27FC236}">
                <a16:creationId xmlns:a16="http://schemas.microsoft.com/office/drawing/2014/main" id="{7BACF641-62D6-B0A7-1A95-BA854D357403}"/>
              </a:ext>
            </a:extLst>
          </p:cNvPr>
          <p:cNvSpPr txBox="1"/>
          <p:nvPr/>
        </p:nvSpPr>
        <p:spPr>
          <a:xfrm>
            <a:off x="6689726" y="295831"/>
            <a:ext cx="2584747" cy="369332"/>
          </a:xfrm>
          <a:prstGeom prst="rect">
            <a:avLst/>
          </a:prstGeom>
          <a:noFill/>
        </p:spPr>
        <p:txBody>
          <a:bodyPr wrap="none" rtlCol="0">
            <a:spAutoFit/>
          </a:bodyPr>
          <a:lstStyle/>
          <a:p>
            <a:r>
              <a:rPr lang="en-US" dirty="0">
                <a:solidFill>
                  <a:schemeClr val="tx1">
                    <a:lumMod val="65000"/>
                    <a:lumOff val="35000"/>
                  </a:schemeClr>
                </a:solidFill>
              </a:rPr>
              <a:t>My </a:t>
            </a:r>
            <a:r>
              <a:rPr lang="en-US" dirty="0" err="1">
                <a:solidFill>
                  <a:schemeClr val="tx1">
                    <a:lumMod val="65000"/>
                    <a:lumOff val="35000"/>
                  </a:schemeClr>
                </a:solidFill>
              </a:rPr>
              <a:t>favourite</a:t>
            </a:r>
            <a:r>
              <a:rPr lang="en-US" dirty="0">
                <a:solidFill>
                  <a:schemeClr val="tx1">
                    <a:lumMod val="65000"/>
                    <a:lumOff val="35000"/>
                  </a:schemeClr>
                </a:solidFill>
              </a:rPr>
              <a:t> artists :D </a:t>
            </a:r>
          </a:p>
        </p:txBody>
      </p:sp>
      <p:sp>
        <p:nvSpPr>
          <p:cNvPr id="27" name="TextBox 26">
            <a:extLst>
              <a:ext uri="{FF2B5EF4-FFF2-40B4-BE49-F238E27FC236}">
                <a16:creationId xmlns:a16="http://schemas.microsoft.com/office/drawing/2014/main" id="{9DCE293C-F951-D25D-0D14-16FB67B091FB}"/>
              </a:ext>
            </a:extLst>
          </p:cNvPr>
          <p:cNvSpPr txBox="1"/>
          <p:nvPr/>
        </p:nvSpPr>
        <p:spPr>
          <a:xfrm>
            <a:off x="6689726" y="3140790"/>
            <a:ext cx="1005403" cy="369332"/>
          </a:xfrm>
          <a:prstGeom prst="rect">
            <a:avLst/>
          </a:prstGeom>
          <a:noFill/>
        </p:spPr>
        <p:txBody>
          <a:bodyPr wrap="none" rtlCol="0">
            <a:spAutoFit/>
          </a:bodyPr>
          <a:lstStyle/>
          <a:p>
            <a:r>
              <a:rPr lang="en-US" dirty="0"/>
              <a:t>Lil baby</a:t>
            </a:r>
          </a:p>
        </p:txBody>
      </p:sp>
      <p:sp>
        <p:nvSpPr>
          <p:cNvPr id="28" name="TextBox 27">
            <a:extLst>
              <a:ext uri="{FF2B5EF4-FFF2-40B4-BE49-F238E27FC236}">
                <a16:creationId xmlns:a16="http://schemas.microsoft.com/office/drawing/2014/main" id="{D81865B2-9966-E5CF-53F3-B3F70126F5B7}"/>
              </a:ext>
            </a:extLst>
          </p:cNvPr>
          <p:cNvSpPr txBox="1"/>
          <p:nvPr/>
        </p:nvSpPr>
        <p:spPr>
          <a:xfrm>
            <a:off x="9324845" y="3140790"/>
            <a:ext cx="2122376" cy="369332"/>
          </a:xfrm>
          <a:prstGeom prst="rect">
            <a:avLst/>
          </a:prstGeom>
          <a:noFill/>
        </p:spPr>
        <p:txBody>
          <a:bodyPr wrap="none" rtlCol="0">
            <a:spAutoFit/>
          </a:bodyPr>
          <a:lstStyle/>
          <a:p>
            <a:r>
              <a:rPr lang="ru-RU" dirty="0"/>
              <a:t>Вектор А (</a:t>
            </a:r>
            <a:r>
              <a:rPr lang="en-US" dirty="0"/>
              <a:t>vector A)</a:t>
            </a:r>
          </a:p>
        </p:txBody>
      </p:sp>
      <p:sp>
        <p:nvSpPr>
          <p:cNvPr id="29" name="TextBox 28">
            <a:extLst>
              <a:ext uri="{FF2B5EF4-FFF2-40B4-BE49-F238E27FC236}">
                <a16:creationId xmlns:a16="http://schemas.microsoft.com/office/drawing/2014/main" id="{5D7CBF21-F08D-2D31-FF57-4FEEF7298CCD}"/>
              </a:ext>
            </a:extLst>
          </p:cNvPr>
          <p:cNvSpPr txBox="1"/>
          <p:nvPr/>
        </p:nvSpPr>
        <p:spPr>
          <a:xfrm>
            <a:off x="6700838" y="6140814"/>
            <a:ext cx="858505" cy="369332"/>
          </a:xfrm>
          <a:prstGeom prst="rect">
            <a:avLst/>
          </a:prstGeom>
          <a:noFill/>
        </p:spPr>
        <p:txBody>
          <a:bodyPr wrap="none" rtlCol="0">
            <a:spAutoFit/>
          </a:bodyPr>
          <a:lstStyle/>
          <a:p>
            <a:r>
              <a:rPr lang="en-US" dirty="0"/>
              <a:t>Future</a:t>
            </a:r>
          </a:p>
        </p:txBody>
      </p:sp>
      <p:sp>
        <p:nvSpPr>
          <p:cNvPr id="30" name="TextBox 29">
            <a:extLst>
              <a:ext uri="{FF2B5EF4-FFF2-40B4-BE49-F238E27FC236}">
                <a16:creationId xmlns:a16="http://schemas.microsoft.com/office/drawing/2014/main" id="{7FF4F179-0007-1EE4-A3C0-12076CB175B3}"/>
              </a:ext>
            </a:extLst>
          </p:cNvPr>
          <p:cNvSpPr txBox="1"/>
          <p:nvPr/>
        </p:nvSpPr>
        <p:spPr>
          <a:xfrm>
            <a:off x="9331510" y="6156852"/>
            <a:ext cx="1293944" cy="369332"/>
          </a:xfrm>
          <a:prstGeom prst="rect">
            <a:avLst/>
          </a:prstGeom>
          <a:noFill/>
        </p:spPr>
        <p:txBody>
          <a:bodyPr wrap="none" rtlCol="0">
            <a:spAutoFit/>
          </a:bodyPr>
          <a:lstStyle/>
          <a:p>
            <a:r>
              <a:rPr lang="en-US" dirty="0"/>
              <a:t>Billie </a:t>
            </a:r>
            <a:r>
              <a:rPr lang="en-US" dirty="0" err="1"/>
              <a:t>eilish</a:t>
            </a:r>
            <a:endParaRPr lang="en-US" dirty="0"/>
          </a:p>
        </p:txBody>
      </p:sp>
    </p:spTree>
    <p:extLst>
      <p:ext uri="{BB962C8B-B14F-4D97-AF65-F5344CB8AC3E}">
        <p14:creationId xmlns:p14="http://schemas.microsoft.com/office/powerpoint/2010/main" val="40398082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F2FEA60-F900-4C56-9486-48EA30926F6E}"/>
              </a:ext>
            </a:extLst>
          </p:cNvPr>
          <p:cNvSpPr>
            <a:spLocks noGrp="1"/>
          </p:cNvSpPr>
          <p:nvPr>
            <p:ph type="title"/>
          </p:nvPr>
        </p:nvSpPr>
        <p:spPr>
          <a:xfrm>
            <a:off x="4168622" y="387769"/>
            <a:ext cx="9523655" cy="1501327"/>
          </a:xfrm>
        </p:spPr>
        <p:txBody>
          <a:bodyPr/>
          <a:lstStyle/>
          <a:p>
            <a:r>
              <a:rPr lang="en-US" dirty="0"/>
              <a:t>Introduction</a:t>
            </a:r>
          </a:p>
        </p:txBody>
      </p:sp>
      <p:sp>
        <p:nvSpPr>
          <p:cNvPr id="3" name="Footer Placeholder 2">
            <a:extLst>
              <a:ext uri="{FF2B5EF4-FFF2-40B4-BE49-F238E27FC236}">
                <a16:creationId xmlns:a16="http://schemas.microsoft.com/office/drawing/2014/main" id="{88BDA17F-F303-4811-96C4-AD8A09ABEC11}"/>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19" name="Content Placeholder 18">
            <a:extLst>
              <a:ext uri="{FF2B5EF4-FFF2-40B4-BE49-F238E27FC236}">
                <a16:creationId xmlns:a16="http://schemas.microsoft.com/office/drawing/2014/main" id="{AB6583FE-B653-4C01-9ADF-EC8514A0B5ED}"/>
              </a:ext>
            </a:extLst>
          </p:cNvPr>
          <p:cNvSpPr>
            <a:spLocks noGrp="1"/>
          </p:cNvSpPr>
          <p:nvPr>
            <p:ph idx="1"/>
          </p:nvPr>
        </p:nvSpPr>
        <p:spPr>
          <a:xfrm>
            <a:off x="4208391" y="2623141"/>
            <a:ext cx="7558039" cy="3284359"/>
          </a:xfrm>
        </p:spPr>
        <p:txBody>
          <a:bodyPr>
            <a:normAutofit/>
          </a:bodyPr>
          <a:lstStyle/>
          <a:p>
            <a:r>
              <a:rPr lang="en-US" dirty="0">
                <a:solidFill>
                  <a:schemeClr val="tx1">
                    <a:lumMod val="65000"/>
                    <a:lumOff val="35000"/>
                  </a:schemeClr>
                </a:solidFill>
              </a:rPr>
              <a:t>Spotify is a digital music, podcast, and video service that gives you access to millions of songs and other content from creators all over the world.</a:t>
            </a:r>
          </a:p>
          <a:p>
            <a:r>
              <a:rPr lang="en-US" dirty="0" err="1">
                <a:solidFill>
                  <a:schemeClr val="tx1">
                    <a:lumMod val="65000"/>
                    <a:lumOff val="35000"/>
                  </a:schemeClr>
                </a:solidFill>
              </a:rPr>
              <a:t>SpotiPy</a:t>
            </a:r>
            <a:r>
              <a:rPr lang="en-US" dirty="0">
                <a:solidFill>
                  <a:schemeClr val="tx1">
                    <a:lumMod val="65000"/>
                    <a:lumOff val="35000"/>
                  </a:schemeClr>
                </a:solidFill>
              </a:rPr>
              <a:t> – is an API for </a:t>
            </a:r>
            <a:r>
              <a:rPr lang="en-US" dirty="0" err="1">
                <a:solidFill>
                  <a:schemeClr val="tx1">
                    <a:lumMod val="65000"/>
                    <a:lumOff val="35000"/>
                  </a:schemeClr>
                </a:solidFill>
              </a:rPr>
              <a:t>spotify</a:t>
            </a:r>
            <a:r>
              <a:rPr lang="en-US" dirty="0">
                <a:solidFill>
                  <a:schemeClr val="tx1">
                    <a:lumMod val="65000"/>
                    <a:lumOff val="35000"/>
                  </a:schemeClr>
                </a:solidFill>
              </a:rPr>
              <a:t> implemented in python language. It allows users to create a custom app with it’s own functions. </a:t>
            </a:r>
          </a:p>
          <a:p>
            <a:endParaRPr lang="en-US" dirty="0">
              <a:solidFill>
                <a:schemeClr val="tx1">
                  <a:lumMod val="65000"/>
                  <a:lumOff val="35000"/>
                </a:schemeClr>
              </a:solidFill>
            </a:endParaRPr>
          </a:p>
        </p:txBody>
      </p:sp>
      <p:sp>
        <p:nvSpPr>
          <p:cNvPr id="4" name="Date Placeholder 3">
            <a:extLst>
              <a:ext uri="{FF2B5EF4-FFF2-40B4-BE49-F238E27FC236}">
                <a16:creationId xmlns:a16="http://schemas.microsoft.com/office/drawing/2014/main" id="{F6D5CF6D-DC44-4734-988C-0AAA60D5F7E2}"/>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3E08B9AF-847F-4250-A53B-82D9036A5EBF}"/>
              </a:ext>
            </a:extLst>
          </p:cNvPr>
          <p:cNvSpPr>
            <a:spLocks noGrp="1"/>
          </p:cNvSpPr>
          <p:nvPr>
            <p:ph type="sldNum" sz="quarter" idx="12"/>
          </p:nvPr>
        </p:nvSpPr>
        <p:spPr>
          <a:xfrm>
            <a:off x="11365992" y="6356350"/>
            <a:ext cx="630936" cy="365125"/>
          </a:xfrm>
        </p:spPr>
        <p:txBody>
          <a:bodyPr/>
          <a:lstStyle/>
          <a:p>
            <a:pPr lvl="0"/>
            <a:fld id="{244D815C-8BF3-4ECF-A945-A2A7C2983AF9}" type="slidenum">
              <a:rPr lang="en-US" noProof="0" smtClean="0"/>
              <a:pPr lvl="0"/>
              <a:t>3</a:t>
            </a:fld>
            <a:endParaRPr lang="en-US" noProof="0" dirty="0"/>
          </a:p>
        </p:txBody>
      </p:sp>
      <p:pic>
        <p:nvPicPr>
          <p:cNvPr id="9" name="Picture 8" descr="Graphical user interface, website&#10;&#10;Description automatically generated">
            <a:extLst>
              <a:ext uri="{FF2B5EF4-FFF2-40B4-BE49-F238E27FC236}">
                <a16:creationId xmlns:a16="http://schemas.microsoft.com/office/drawing/2014/main" id="{3905C730-7269-4CD3-902C-D51D084528BB}"/>
              </a:ext>
            </a:extLst>
          </p:cNvPr>
          <p:cNvPicPr>
            <a:picLocks noChangeAspect="1"/>
          </p:cNvPicPr>
          <p:nvPr/>
        </p:nvPicPr>
        <p:blipFill>
          <a:blip r:embed="rId2"/>
          <a:stretch>
            <a:fillRect/>
          </a:stretch>
        </p:blipFill>
        <p:spPr>
          <a:xfrm>
            <a:off x="0" y="0"/>
            <a:ext cx="3806476" cy="6858000"/>
          </a:xfrm>
          <a:prstGeom prst="rect">
            <a:avLst/>
          </a:prstGeom>
        </p:spPr>
      </p:pic>
      <p:pic>
        <p:nvPicPr>
          <p:cNvPr id="11" name="Picture 10" descr="Diagram&#10;&#10;Description automatically generated">
            <a:extLst>
              <a:ext uri="{FF2B5EF4-FFF2-40B4-BE49-F238E27FC236}">
                <a16:creationId xmlns:a16="http://schemas.microsoft.com/office/drawing/2014/main" id="{4626BA78-511F-B1E1-C202-DE7D968EC08B}"/>
              </a:ext>
            </a:extLst>
          </p:cNvPr>
          <p:cNvPicPr>
            <a:picLocks noChangeAspect="1"/>
          </p:cNvPicPr>
          <p:nvPr/>
        </p:nvPicPr>
        <p:blipFill>
          <a:blip r:embed="rId3"/>
          <a:stretch>
            <a:fillRect/>
          </a:stretch>
        </p:blipFill>
        <p:spPr>
          <a:xfrm>
            <a:off x="7559515" y="4824727"/>
            <a:ext cx="3806477" cy="1712915"/>
          </a:xfrm>
          <a:prstGeom prst="rect">
            <a:avLst/>
          </a:prstGeom>
        </p:spPr>
      </p:pic>
    </p:spTree>
    <p:extLst>
      <p:ext uri="{BB962C8B-B14F-4D97-AF65-F5344CB8AC3E}">
        <p14:creationId xmlns:p14="http://schemas.microsoft.com/office/powerpoint/2010/main" val="1074753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9B497473-ACCA-4E2B-B121-8C77CD9AD0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1B1DD824-B4A6-4D7B-8D06-D3D7343A0B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67300" y="0"/>
            <a:ext cx="71247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9A92E93D-8BFB-4A21-A47E-78B6DCA21146}"/>
              </a:ext>
            </a:extLst>
          </p:cNvPr>
          <p:cNvSpPr>
            <a:spLocks noGrp="1"/>
          </p:cNvSpPr>
          <p:nvPr>
            <p:ph type="title"/>
          </p:nvPr>
        </p:nvSpPr>
        <p:spPr>
          <a:xfrm>
            <a:off x="5716342" y="409353"/>
            <a:ext cx="5835931" cy="1562988"/>
          </a:xfrm>
        </p:spPr>
        <p:txBody>
          <a:bodyPr vert="horz" lIns="91440" tIns="45720" rIns="91440" bIns="45720" rtlCol="0" anchor="b">
            <a:normAutofit/>
          </a:bodyPr>
          <a:lstStyle/>
          <a:p>
            <a:r>
              <a:rPr lang="en-US">
                <a:solidFill>
                  <a:srgbClr val="FFFFFF"/>
                </a:solidFill>
              </a:rPr>
              <a:t>Limitations</a:t>
            </a:r>
          </a:p>
        </p:txBody>
      </p:sp>
      <p:pic>
        <p:nvPicPr>
          <p:cNvPr id="24" name="Picture Placeholder 23" descr="A picture containing rain, nature&#10;&#10;Description automatically generated">
            <a:extLst>
              <a:ext uri="{FF2B5EF4-FFF2-40B4-BE49-F238E27FC236}">
                <a16:creationId xmlns:a16="http://schemas.microsoft.com/office/drawing/2014/main" id="{1EE7418D-B779-9366-A478-FE4294BD654D}"/>
              </a:ext>
            </a:extLst>
          </p:cNvPr>
          <p:cNvPicPr>
            <a:picLocks noGrp="1" noChangeAspect="1"/>
          </p:cNvPicPr>
          <p:nvPr>
            <p:ph type="pic" sz="quarter" idx="14"/>
          </p:nvPr>
        </p:nvPicPr>
        <p:blipFill rotWithShape="1">
          <a:blip r:embed="rId2"/>
          <a:srcRect l="12729" r="11907" b="3"/>
          <a:stretch/>
        </p:blipFill>
        <p:spPr>
          <a:xfrm>
            <a:off x="-2" y="10"/>
            <a:ext cx="2588294" cy="3434305"/>
          </a:xfrm>
          <a:prstGeom prst="rect">
            <a:avLst/>
          </a:prstGeom>
        </p:spPr>
      </p:pic>
      <p:pic>
        <p:nvPicPr>
          <p:cNvPr id="41" name="Picture Placeholder 40" descr="Chart&#10;&#10;Description automatically generated">
            <a:extLst>
              <a:ext uri="{FF2B5EF4-FFF2-40B4-BE49-F238E27FC236}">
                <a16:creationId xmlns:a16="http://schemas.microsoft.com/office/drawing/2014/main" id="{E9760062-B575-4A3B-D1AF-14CEB0AB93AC}"/>
              </a:ext>
            </a:extLst>
          </p:cNvPr>
          <p:cNvPicPr>
            <a:picLocks noGrp="1" noChangeAspect="1"/>
          </p:cNvPicPr>
          <p:nvPr>
            <p:ph type="pic" sz="quarter" idx="15"/>
          </p:nvPr>
        </p:nvPicPr>
        <p:blipFill rotWithShape="1">
          <a:blip r:embed="rId3"/>
          <a:srcRect l="11152" r="11749" b="2"/>
          <a:stretch/>
        </p:blipFill>
        <p:spPr>
          <a:xfrm>
            <a:off x="-2" y="3429000"/>
            <a:ext cx="2588294" cy="3434315"/>
          </a:xfrm>
          <a:prstGeom prst="rect">
            <a:avLst/>
          </a:prstGeom>
        </p:spPr>
      </p:pic>
      <p:pic>
        <p:nvPicPr>
          <p:cNvPr id="45" name="Picture Placeholder 44" descr="Chart, line chart&#10;&#10;Description automatically generated">
            <a:extLst>
              <a:ext uri="{FF2B5EF4-FFF2-40B4-BE49-F238E27FC236}">
                <a16:creationId xmlns:a16="http://schemas.microsoft.com/office/drawing/2014/main" id="{8AE05B2C-B9B3-1CC2-2E6D-A6B2EAA1E01B}"/>
              </a:ext>
            </a:extLst>
          </p:cNvPr>
          <p:cNvPicPr>
            <a:picLocks noGrp="1" noChangeAspect="1"/>
          </p:cNvPicPr>
          <p:nvPr>
            <p:ph type="pic" sz="quarter" idx="16"/>
          </p:nvPr>
        </p:nvPicPr>
        <p:blipFill rotWithShape="1">
          <a:blip r:embed="rId4"/>
          <a:srcRect t="6132" r="3" b="3244"/>
          <a:stretch/>
        </p:blipFill>
        <p:spPr>
          <a:xfrm>
            <a:off x="2585199" y="10"/>
            <a:ext cx="2482103" cy="3434305"/>
          </a:xfrm>
          <a:prstGeom prst="rect">
            <a:avLst/>
          </a:prstGeom>
        </p:spPr>
      </p:pic>
      <p:pic>
        <p:nvPicPr>
          <p:cNvPr id="18" name="Picture Placeholder 17" descr="Chart, scatter chart&#10;&#10;Description automatically generated">
            <a:extLst>
              <a:ext uri="{FF2B5EF4-FFF2-40B4-BE49-F238E27FC236}">
                <a16:creationId xmlns:a16="http://schemas.microsoft.com/office/drawing/2014/main" id="{C6C723C1-089A-3EB3-1D99-3DF7EE23D804}"/>
              </a:ext>
            </a:extLst>
          </p:cNvPr>
          <p:cNvPicPr>
            <a:picLocks noGrp="1" noChangeAspect="1"/>
          </p:cNvPicPr>
          <p:nvPr>
            <p:ph type="pic" sz="quarter" idx="13"/>
          </p:nvPr>
        </p:nvPicPr>
        <p:blipFill rotWithShape="1">
          <a:blip r:embed="rId5"/>
          <a:srcRect l="11424" r="16304" b="2"/>
          <a:stretch/>
        </p:blipFill>
        <p:spPr>
          <a:xfrm>
            <a:off x="2585199" y="3429000"/>
            <a:ext cx="2482103" cy="3434315"/>
          </a:xfrm>
          <a:prstGeom prst="rect">
            <a:avLst/>
          </a:prstGeom>
        </p:spPr>
      </p:pic>
      <p:sp>
        <p:nvSpPr>
          <p:cNvPr id="10" name="Content Placeholder 9">
            <a:extLst>
              <a:ext uri="{FF2B5EF4-FFF2-40B4-BE49-F238E27FC236}">
                <a16:creationId xmlns:a16="http://schemas.microsoft.com/office/drawing/2014/main" id="{C69C1BDB-253B-4642-94A7-F84048E562F7}"/>
              </a:ext>
            </a:extLst>
          </p:cNvPr>
          <p:cNvSpPr>
            <a:spLocks noGrp="1"/>
          </p:cNvSpPr>
          <p:nvPr>
            <p:ph idx="1"/>
          </p:nvPr>
        </p:nvSpPr>
        <p:spPr>
          <a:xfrm>
            <a:off x="5716343" y="2812311"/>
            <a:ext cx="5799544" cy="3333307"/>
          </a:xfrm>
        </p:spPr>
        <p:txBody>
          <a:bodyPr vert="horz" lIns="91440" tIns="45720" rIns="91440" bIns="45720" rtlCol="0">
            <a:normAutofit/>
          </a:bodyPr>
          <a:lstStyle/>
          <a:p>
            <a:pPr indent="-228600">
              <a:lnSpc>
                <a:spcPct val="100000"/>
              </a:lnSpc>
              <a:buFont typeface="Arial" panose="020B0604020202020204" pitchFamily="34" charset="0"/>
              <a:buChar char="•"/>
            </a:pPr>
            <a:r>
              <a:rPr lang="en-US" sz="2200" dirty="0"/>
              <a:t>Despite </a:t>
            </a:r>
            <a:r>
              <a:rPr lang="en-US" sz="2200" dirty="0" err="1"/>
              <a:t>Networkx</a:t>
            </a:r>
            <a:r>
              <a:rPr lang="en-US" sz="2200" dirty="0"/>
              <a:t> being a very useful tool, visualization options are not the best, along with the matplotlib being hard to work with </a:t>
            </a:r>
            <a:r>
              <a:rPr lang="en-US" sz="2200" dirty="0" err="1"/>
              <a:t>networkx</a:t>
            </a:r>
            <a:r>
              <a:rPr lang="en-US" sz="2200" dirty="0"/>
              <a:t>. Some of data couldn’t be visualized as I wanted. (genre color coding, legends and more explanations.)</a:t>
            </a:r>
          </a:p>
          <a:p>
            <a:pPr indent="-228600">
              <a:lnSpc>
                <a:spcPct val="100000"/>
              </a:lnSpc>
              <a:buFont typeface="Arial" panose="020B0604020202020204" pitchFamily="34" charset="0"/>
              <a:buChar char="•"/>
            </a:pPr>
            <a:r>
              <a:rPr lang="en-US" sz="2200" dirty="0" err="1"/>
              <a:t>Spotipy</a:t>
            </a:r>
            <a:r>
              <a:rPr lang="en-US" sz="2200" dirty="0"/>
              <a:t> is a great tool, however, a lot of mistakes were encountered. Such as, genre being not found.</a:t>
            </a:r>
          </a:p>
        </p:txBody>
      </p:sp>
      <p:sp>
        <p:nvSpPr>
          <p:cNvPr id="16" name="Footer Placeholder 15">
            <a:extLst>
              <a:ext uri="{FF2B5EF4-FFF2-40B4-BE49-F238E27FC236}">
                <a16:creationId xmlns:a16="http://schemas.microsoft.com/office/drawing/2014/main" id="{C394FA6A-80EA-46C1-8A4C-B4D8E90A7BCE}"/>
              </a:ext>
            </a:extLst>
          </p:cNvPr>
          <p:cNvSpPr>
            <a:spLocks noGrp="1"/>
          </p:cNvSpPr>
          <p:nvPr>
            <p:ph type="ftr" sz="quarter" idx="11"/>
          </p:nvPr>
        </p:nvSpPr>
        <p:spPr>
          <a:xfrm>
            <a:off x="199277" y="6356350"/>
            <a:ext cx="4665118" cy="365125"/>
          </a:xfrm>
        </p:spPr>
        <p:txBody>
          <a:bodyPr vert="horz" lIns="91440" tIns="45720" rIns="91440" bIns="45720" rtlCol="0" anchor="ctr">
            <a:normAutofit/>
          </a:bodyPr>
          <a:lstStyle/>
          <a:p>
            <a:pPr lvl="0">
              <a:spcAft>
                <a:spcPts val="600"/>
              </a:spcAft>
            </a:pPr>
            <a:r>
              <a:rPr lang="en-US" kern="1200" noProof="0">
                <a:solidFill>
                  <a:srgbClr val="FFFFFF"/>
                </a:solidFill>
                <a:latin typeface="+mn-lt"/>
                <a:ea typeface="+mn-ea"/>
                <a:cs typeface="+mn-cs"/>
              </a:rPr>
              <a:t>Presentation title</a:t>
            </a:r>
          </a:p>
        </p:txBody>
      </p:sp>
      <p:sp>
        <p:nvSpPr>
          <p:cNvPr id="15" name="Date Placeholder 14">
            <a:extLst>
              <a:ext uri="{FF2B5EF4-FFF2-40B4-BE49-F238E27FC236}">
                <a16:creationId xmlns:a16="http://schemas.microsoft.com/office/drawing/2014/main" id="{1AEB8108-A042-4614-9BE5-EA75E8653D79}"/>
              </a:ext>
            </a:extLst>
          </p:cNvPr>
          <p:cNvSpPr>
            <a:spLocks noGrp="1"/>
          </p:cNvSpPr>
          <p:nvPr>
            <p:ph type="dt" sz="half" idx="10"/>
          </p:nvPr>
        </p:nvSpPr>
        <p:spPr>
          <a:xfrm>
            <a:off x="7013448" y="6355080"/>
            <a:ext cx="4352544" cy="365125"/>
          </a:xfrm>
        </p:spPr>
        <p:txBody>
          <a:bodyPr vert="horz" lIns="91440" tIns="45720" rIns="91440" bIns="45720" rtlCol="0" anchor="ctr">
            <a:normAutofit/>
          </a:bodyPr>
          <a:lstStyle/>
          <a:p>
            <a:pPr lvl="0">
              <a:spcAft>
                <a:spcPts val="600"/>
              </a:spcAft>
            </a:pPr>
            <a:r>
              <a:rPr lang="en-US" noProof="0" dirty="0"/>
              <a:t>20XX</a:t>
            </a:r>
            <a:endParaRPr lang="en-US" noProof="0"/>
          </a:p>
        </p:txBody>
      </p:sp>
      <p:sp>
        <p:nvSpPr>
          <p:cNvPr id="17" name="Slide Number Placeholder 16">
            <a:extLst>
              <a:ext uri="{FF2B5EF4-FFF2-40B4-BE49-F238E27FC236}">
                <a16:creationId xmlns:a16="http://schemas.microsoft.com/office/drawing/2014/main" id="{3F88522D-FC32-4BD0-B916-ED439025B734}"/>
              </a:ext>
            </a:extLst>
          </p:cNvPr>
          <p:cNvSpPr>
            <a:spLocks noGrp="1"/>
          </p:cNvSpPr>
          <p:nvPr>
            <p:ph type="sldNum" sz="quarter" idx="12"/>
          </p:nvPr>
        </p:nvSpPr>
        <p:spPr>
          <a:xfrm>
            <a:off x="11365992" y="6356350"/>
            <a:ext cx="630936" cy="365125"/>
          </a:xfrm>
        </p:spPr>
        <p:txBody>
          <a:bodyPr vert="horz" lIns="91440" tIns="45720" rIns="91440" bIns="45720" rtlCol="0" anchor="ctr">
            <a:normAutofit/>
          </a:bodyPr>
          <a:lstStyle/>
          <a:p>
            <a:pPr lvl="0">
              <a:spcAft>
                <a:spcPts val="600"/>
              </a:spcAft>
            </a:pPr>
            <a:fld id="{D39F39FF-F5CB-4ACA-9B46-4CCF89ECA75F}" type="slidenum">
              <a:rPr lang="en-US" noProof="0" smtClean="0"/>
              <a:pPr lvl="0">
                <a:spcAft>
                  <a:spcPts val="600"/>
                </a:spcAft>
              </a:pPr>
              <a:t>30</a:t>
            </a:fld>
            <a:endParaRPr lang="en-US" noProof="0"/>
          </a:p>
        </p:txBody>
      </p:sp>
    </p:spTree>
    <p:extLst>
      <p:ext uri="{BB962C8B-B14F-4D97-AF65-F5344CB8AC3E}">
        <p14:creationId xmlns:p14="http://schemas.microsoft.com/office/powerpoint/2010/main" val="29318447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39055A8-6754-4F27-8010-BF142982DD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Rectangle 38">
            <a:extLst>
              <a:ext uri="{FF2B5EF4-FFF2-40B4-BE49-F238E27FC236}">
                <a16:creationId xmlns:a16="http://schemas.microsoft.com/office/drawing/2014/main" id="{5C1D247D-1C3F-41B1-9C7B-EE16D6CA4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E69DB773-8FE4-49F2-B311-69E93600B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itle 31">
            <a:extLst>
              <a:ext uri="{FF2B5EF4-FFF2-40B4-BE49-F238E27FC236}">
                <a16:creationId xmlns:a16="http://schemas.microsoft.com/office/drawing/2014/main" id="{30761B21-88ED-449E-B2B9-3FC40844C36D}"/>
              </a:ext>
            </a:extLst>
          </p:cNvPr>
          <p:cNvSpPr>
            <a:spLocks noGrp="1"/>
          </p:cNvSpPr>
          <p:nvPr>
            <p:ph type="ctrTitle"/>
          </p:nvPr>
        </p:nvSpPr>
        <p:spPr>
          <a:xfrm>
            <a:off x="649045" y="2286000"/>
            <a:ext cx="7991575" cy="3641463"/>
          </a:xfrm>
        </p:spPr>
        <p:txBody>
          <a:bodyPr vert="horz" lIns="91440" tIns="45720" rIns="91440" bIns="45720" rtlCol="0" anchor="b">
            <a:normAutofit/>
          </a:bodyPr>
          <a:lstStyle/>
          <a:p>
            <a:r>
              <a:rPr lang="en-US" sz="8800" dirty="0">
                <a:solidFill>
                  <a:srgbClr val="FFFFFF"/>
                </a:solidFill>
              </a:rPr>
              <a:t>Thank you</a:t>
            </a:r>
          </a:p>
        </p:txBody>
      </p:sp>
      <p:sp>
        <p:nvSpPr>
          <p:cNvPr id="4" name="Footer Placeholder 3">
            <a:extLst>
              <a:ext uri="{FF2B5EF4-FFF2-40B4-BE49-F238E27FC236}">
                <a16:creationId xmlns:a16="http://schemas.microsoft.com/office/drawing/2014/main" id="{BBA09E0B-CEBC-425D-8A86-1F858D8DE9AD}"/>
              </a:ext>
            </a:extLst>
          </p:cNvPr>
          <p:cNvSpPr>
            <a:spLocks noGrp="1"/>
          </p:cNvSpPr>
          <p:nvPr>
            <p:ph type="ftr" sz="quarter" idx="11"/>
          </p:nvPr>
        </p:nvSpPr>
        <p:spPr>
          <a:xfrm>
            <a:off x="201168" y="6356350"/>
            <a:ext cx="4837176" cy="365125"/>
          </a:xfrm>
        </p:spPr>
        <p:txBody>
          <a:bodyPr vert="horz" lIns="91440" tIns="45720" rIns="91440" bIns="45720" rtlCol="0" anchor="ctr">
            <a:normAutofit/>
          </a:bodyPr>
          <a:lstStyle/>
          <a:p>
            <a:pPr lvl="0">
              <a:spcAft>
                <a:spcPts val="600"/>
              </a:spcAft>
            </a:pPr>
            <a:r>
              <a:rPr lang="en-US" kern="1200" noProof="0">
                <a:solidFill>
                  <a:srgbClr val="FFFFFF"/>
                </a:solidFill>
                <a:latin typeface="+mn-lt"/>
                <a:ea typeface="+mn-ea"/>
                <a:cs typeface="+mn-cs"/>
              </a:rPr>
              <a:t>Presentation title</a:t>
            </a:r>
          </a:p>
        </p:txBody>
      </p:sp>
      <p:sp>
        <p:nvSpPr>
          <p:cNvPr id="5" name="Date Placeholder 4">
            <a:extLst>
              <a:ext uri="{FF2B5EF4-FFF2-40B4-BE49-F238E27FC236}">
                <a16:creationId xmlns:a16="http://schemas.microsoft.com/office/drawing/2014/main" id="{4DBAEA19-91BF-48E8-A1D4-8FB745EA44D0}"/>
              </a:ext>
            </a:extLst>
          </p:cNvPr>
          <p:cNvSpPr>
            <a:spLocks noGrp="1"/>
          </p:cNvSpPr>
          <p:nvPr>
            <p:ph type="dt" sz="half" idx="10"/>
          </p:nvPr>
        </p:nvSpPr>
        <p:spPr>
          <a:xfrm>
            <a:off x="7013448" y="6355080"/>
            <a:ext cx="4352544" cy="365125"/>
          </a:xfrm>
        </p:spPr>
        <p:txBody>
          <a:bodyPr vert="horz" lIns="91440" tIns="45720" rIns="91440" bIns="45720" rtlCol="0" anchor="ctr">
            <a:normAutofit/>
          </a:bodyPr>
          <a:lstStyle/>
          <a:p>
            <a:pPr lvl="0">
              <a:spcAft>
                <a:spcPts val="600"/>
              </a:spcAft>
            </a:pPr>
            <a:r>
              <a:rPr lang="en-US" noProof="0">
                <a:solidFill>
                  <a:srgbClr val="FFFFFF"/>
                </a:solidFill>
              </a:rPr>
              <a:t>20XX</a:t>
            </a:r>
          </a:p>
        </p:txBody>
      </p:sp>
      <p:sp>
        <p:nvSpPr>
          <p:cNvPr id="6" name="Slide Number Placeholder 5">
            <a:extLst>
              <a:ext uri="{FF2B5EF4-FFF2-40B4-BE49-F238E27FC236}">
                <a16:creationId xmlns:a16="http://schemas.microsoft.com/office/drawing/2014/main" id="{9E887279-B48F-43C3-91FA-09BD7EA33A25}"/>
              </a:ext>
            </a:extLst>
          </p:cNvPr>
          <p:cNvSpPr>
            <a:spLocks noGrp="1"/>
          </p:cNvSpPr>
          <p:nvPr>
            <p:ph type="sldNum" sz="quarter" idx="12"/>
          </p:nvPr>
        </p:nvSpPr>
        <p:spPr>
          <a:xfrm>
            <a:off x="11365992" y="6356350"/>
            <a:ext cx="630936" cy="365125"/>
          </a:xfrm>
        </p:spPr>
        <p:txBody>
          <a:bodyPr vert="horz" lIns="91440" tIns="45720" rIns="91440" bIns="45720" rtlCol="0" anchor="ctr">
            <a:normAutofit/>
          </a:bodyPr>
          <a:lstStyle/>
          <a:p>
            <a:pPr lvl="0">
              <a:spcAft>
                <a:spcPts val="600"/>
              </a:spcAft>
            </a:pPr>
            <a:fld id="{D39F39FF-F5CB-4ACA-9B46-4CCF89ECA75F}" type="slidenum">
              <a:rPr lang="en-US" noProof="0" smtClean="0">
                <a:solidFill>
                  <a:srgbClr val="FFFFFF"/>
                </a:solidFill>
              </a:rPr>
              <a:pPr lvl="0">
                <a:spcAft>
                  <a:spcPts val="600"/>
                </a:spcAft>
              </a:pPr>
              <a:t>31</a:t>
            </a:fld>
            <a:endParaRPr lang="en-US" noProof="0">
              <a:solidFill>
                <a:srgbClr val="FFFFFF"/>
              </a:solidFill>
            </a:endParaRPr>
          </a:p>
        </p:txBody>
      </p:sp>
      <p:sp>
        <p:nvSpPr>
          <p:cNvPr id="2" name="TextBox 1">
            <a:extLst>
              <a:ext uri="{FF2B5EF4-FFF2-40B4-BE49-F238E27FC236}">
                <a16:creationId xmlns:a16="http://schemas.microsoft.com/office/drawing/2014/main" id="{0D95CF52-94B4-1F51-07BA-E4352FA56A5A}"/>
              </a:ext>
            </a:extLst>
          </p:cNvPr>
          <p:cNvSpPr txBox="1"/>
          <p:nvPr/>
        </p:nvSpPr>
        <p:spPr>
          <a:xfrm>
            <a:off x="8722117" y="4450135"/>
            <a:ext cx="2820838" cy="1477328"/>
          </a:xfrm>
          <a:prstGeom prst="rect">
            <a:avLst/>
          </a:prstGeom>
          <a:noFill/>
        </p:spPr>
        <p:txBody>
          <a:bodyPr wrap="square" rtlCol="0">
            <a:spAutoFit/>
          </a:bodyPr>
          <a:lstStyle/>
          <a:p>
            <a:r>
              <a:rPr lang="en-US" dirty="0">
                <a:solidFill>
                  <a:schemeClr val="bg1"/>
                </a:solidFill>
              </a:rPr>
              <a:t>Google </a:t>
            </a:r>
            <a:r>
              <a:rPr lang="en-US" dirty="0" err="1">
                <a:solidFill>
                  <a:schemeClr val="bg1"/>
                </a:solidFill>
              </a:rPr>
              <a:t>colab</a:t>
            </a:r>
            <a:r>
              <a:rPr lang="en-US" dirty="0">
                <a:solidFill>
                  <a:schemeClr val="bg1"/>
                </a:solidFill>
              </a:rPr>
              <a:t> notebook: </a:t>
            </a:r>
            <a:r>
              <a:rPr lang="en-US" dirty="0">
                <a:solidFill>
                  <a:schemeClr val="bg2"/>
                </a:solidFill>
                <a:hlinkClick r:id="rId2">
                  <a:extLst>
                    <a:ext uri="{A12FA001-AC4F-418D-AE19-62706E023703}">
                      <ahyp:hlinkClr xmlns:ahyp="http://schemas.microsoft.com/office/drawing/2018/hyperlinkcolor" val="tx"/>
                    </a:ext>
                  </a:extLst>
                </a:hlinkClick>
              </a:rPr>
              <a:t>https://colab.research.google.com/drive/1C_6_E_OuKIzO0FQsdqsDKeUIJOy3g4Am?usp=sharing</a:t>
            </a:r>
            <a:endParaRPr lang="en-US" dirty="0">
              <a:solidFill>
                <a:schemeClr val="bg2"/>
              </a:solidFill>
            </a:endParaRPr>
          </a:p>
        </p:txBody>
      </p:sp>
    </p:spTree>
    <p:extLst>
      <p:ext uri="{BB962C8B-B14F-4D97-AF65-F5344CB8AC3E}">
        <p14:creationId xmlns:p14="http://schemas.microsoft.com/office/powerpoint/2010/main" val="767611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1C5EA2A-10BF-4B5E-ACC8-8A766A0949A6}"/>
              </a:ext>
            </a:extLst>
          </p:cNvPr>
          <p:cNvSpPr>
            <a:spLocks noGrp="1"/>
          </p:cNvSpPr>
          <p:nvPr>
            <p:ph type="ctrTitle"/>
          </p:nvPr>
        </p:nvSpPr>
        <p:spPr>
          <a:xfrm>
            <a:off x="649045" y="753035"/>
            <a:ext cx="5945393" cy="2366683"/>
          </a:xfrm>
        </p:spPr>
        <p:txBody>
          <a:bodyPr/>
          <a:lstStyle/>
          <a:p>
            <a:r>
              <a:rPr lang="en-US" dirty="0"/>
              <a:t>Data acquisition</a:t>
            </a:r>
          </a:p>
        </p:txBody>
      </p:sp>
      <p:sp>
        <p:nvSpPr>
          <p:cNvPr id="12" name="Subtitle 11">
            <a:extLst>
              <a:ext uri="{FF2B5EF4-FFF2-40B4-BE49-F238E27FC236}">
                <a16:creationId xmlns:a16="http://schemas.microsoft.com/office/drawing/2014/main" id="{AEAC0465-1751-47C8-9200-CF24EEB5E133}"/>
              </a:ext>
            </a:extLst>
          </p:cNvPr>
          <p:cNvSpPr>
            <a:spLocks noGrp="1"/>
          </p:cNvSpPr>
          <p:nvPr>
            <p:ph type="subTitle" idx="1"/>
          </p:nvPr>
        </p:nvSpPr>
        <p:spPr>
          <a:xfrm>
            <a:off x="649045" y="3075868"/>
            <a:ext cx="5945393" cy="1108335"/>
          </a:xfrm>
        </p:spPr>
        <p:txBody>
          <a:bodyPr/>
          <a:lstStyle/>
          <a:p>
            <a:r>
              <a:rPr lang="en-US" dirty="0" err="1"/>
              <a:t>SpotiPy</a:t>
            </a:r>
            <a:r>
              <a:rPr lang="en-US" dirty="0"/>
              <a:t>, </a:t>
            </a:r>
            <a:r>
              <a:rPr lang="en-US" dirty="0" err="1"/>
              <a:t>spotify</a:t>
            </a:r>
            <a:r>
              <a:rPr lang="en-US" dirty="0"/>
              <a:t> API</a:t>
            </a:r>
          </a:p>
        </p:txBody>
      </p:sp>
      <p:sp>
        <p:nvSpPr>
          <p:cNvPr id="3" name="Footer Placeholder 2">
            <a:extLst>
              <a:ext uri="{FF2B5EF4-FFF2-40B4-BE49-F238E27FC236}">
                <a16:creationId xmlns:a16="http://schemas.microsoft.com/office/drawing/2014/main" id="{E5932065-5BEE-4D45-A3A1-6F0559B48650}"/>
              </a:ext>
            </a:extLst>
          </p:cNvPr>
          <p:cNvSpPr>
            <a:spLocks noGrp="1"/>
          </p:cNvSpPr>
          <p:nvPr>
            <p:ph type="ftr" sz="quarter" idx="11"/>
          </p:nvPr>
        </p:nvSpPr>
        <p:spPr>
          <a:xfrm>
            <a:off x="201168" y="6356350"/>
            <a:ext cx="4837176" cy="365125"/>
          </a:xfrm>
        </p:spPr>
        <p:txBody>
          <a:bodyPr/>
          <a:lstStyle/>
          <a:p>
            <a:pPr lvl="0"/>
            <a:r>
              <a:rPr lang="en-US" noProof="0" dirty="0"/>
              <a:t>Presentation title</a:t>
            </a:r>
          </a:p>
        </p:txBody>
      </p:sp>
      <p:sp>
        <p:nvSpPr>
          <p:cNvPr id="2" name="Date Placeholder 1">
            <a:extLst>
              <a:ext uri="{FF2B5EF4-FFF2-40B4-BE49-F238E27FC236}">
                <a16:creationId xmlns:a16="http://schemas.microsoft.com/office/drawing/2014/main" id="{B8D2C1D6-521E-4B36-BBF3-F3613BE0A718}"/>
              </a:ext>
            </a:extLst>
          </p:cNvPr>
          <p:cNvSpPr>
            <a:spLocks noGrp="1"/>
          </p:cNvSpPr>
          <p:nvPr>
            <p:ph type="dt" sz="half" idx="10"/>
          </p:nvPr>
        </p:nvSpPr>
        <p:spPr>
          <a:xfrm>
            <a:off x="7013448" y="6355080"/>
            <a:ext cx="4352544" cy="365125"/>
          </a:xfrm>
        </p:spPr>
        <p:txBody>
          <a:bodyPr/>
          <a:lstStyle/>
          <a:p>
            <a:r>
              <a:rPr lang="en-US" dirty="0"/>
              <a:t>20XX</a:t>
            </a:r>
          </a:p>
        </p:txBody>
      </p:sp>
      <p:sp>
        <p:nvSpPr>
          <p:cNvPr id="4" name="Slide Number Placeholder 3">
            <a:extLst>
              <a:ext uri="{FF2B5EF4-FFF2-40B4-BE49-F238E27FC236}">
                <a16:creationId xmlns:a16="http://schemas.microsoft.com/office/drawing/2014/main" id="{7CCC3E1D-B7F8-47F6-A352-B757462BBBA7}"/>
              </a:ext>
            </a:extLst>
          </p:cNvPr>
          <p:cNvSpPr>
            <a:spLocks noGrp="1"/>
          </p:cNvSpPr>
          <p:nvPr>
            <p:ph type="sldNum" sz="quarter" idx="12"/>
          </p:nvPr>
        </p:nvSpPr>
        <p:spPr>
          <a:xfrm>
            <a:off x="11365992" y="6356350"/>
            <a:ext cx="630936" cy="365125"/>
          </a:xfrm>
        </p:spPr>
        <p:txBody>
          <a:bodyPr/>
          <a:lstStyle/>
          <a:p>
            <a:pPr lvl="0"/>
            <a:fld id="{2722F022-211C-4882-844C-086FEA6806AA}" type="slidenum">
              <a:rPr lang="en-US" noProof="0" smtClean="0"/>
              <a:pPr lvl="0"/>
              <a:t>4</a:t>
            </a:fld>
            <a:endParaRPr lang="en-US" noProof="0" dirty="0"/>
          </a:p>
        </p:txBody>
      </p:sp>
      <p:pic>
        <p:nvPicPr>
          <p:cNvPr id="6" name="Picture 5" descr="Text&#10;&#10;Description automatically generated">
            <a:extLst>
              <a:ext uri="{FF2B5EF4-FFF2-40B4-BE49-F238E27FC236}">
                <a16:creationId xmlns:a16="http://schemas.microsoft.com/office/drawing/2014/main" id="{AAF737C5-3394-6C40-3240-F25C89DAEC59}"/>
              </a:ext>
            </a:extLst>
          </p:cNvPr>
          <p:cNvPicPr>
            <a:picLocks noChangeAspect="1"/>
          </p:cNvPicPr>
          <p:nvPr/>
        </p:nvPicPr>
        <p:blipFill rotWithShape="1">
          <a:blip r:embed="rId3"/>
          <a:srcRect r="12713" b="923"/>
          <a:stretch/>
        </p:blipFill>
        <p:spPr>
          <a:xfrm>
            <a:off x="7086598" y="-1"/>
            <a:ext cx="5105402" cy="4533901"/>
          </a:xfrm>
          <a:prstGeom prst="rect">
            <a:avLst/>
          </a:prstGeom>
        </p:spPr>
      </p:pic>
      <p:pic>
        <p:nvPicPr>
          <p:cNvPr id="14" name="Picture Placeholder 13" descr="A page of a book&#10;&#10;Description automatically generated with low confidence">
            <a:extLst>
              <a:ext uri="{FF2B5EF4-FFF2-40B4-BE49-F238E27FC236}">
                <a16:creationId xmlns:a16="http://schemas.microsoft.com/office/drawing/2014/main" id="{5C779F6A-C719-9ABD-3B5A-669A67ACCE49}"/>
              </a:ext>
            </a:extLst>
          </p:cNvPr>
          <p:cNvPicPr>
            <a:picLocks noGrp="1" noChangeAspect="1"/>
          </p:cNvPicPr>
          <p:nvPr>
            <p:ph type="pic" sz="quarter" idx="15"/>
          </p:nvPr>
        </p:nvPicPr>
        <p:blipFill>
          <a:blip r:embed="rId4"/>
          <a:srcRect t="32255" b="32255"/>
          <a:stretch>
            <a:fillRect/>
          </a:stretch>
        </p:blipFill>
        <p:spPr/>
      </p:pic>
      <p:pic>
        <p:nvPicPr>
          <p:cNvPr id="19" name="Picture Placeholder 18">
            <a:extLst>
              <a:ext uri="{FF2B5EF4-FFF2-40B4-BE49-F238E27FC236}">
                <a16:creationId xmlns:a16="http://schemas.microsoft.com/office/drawing/2014/main" id="{29FCF974-5567-C499-E312-E377ED58B7E7}"/>
              </a:ext>
            </a:extLst>
          </p:cNvPr>
          <p:cNvPicPr>
            <a:picLocks noGrp="1" noChangeAspect="1"/>
          </p:cNvPicPr>
          <p:nvPr>
            <p:ph type="pic" sz="quarter" idx="14"/>
          </p:nvPr>
        </p:nvPicPr>
        <p:blipFill>
          <a:blip r:embed="rId5"/>
          <a:srcRect l="36408" r="36408"/>
          <a:stretch>
            <a:fillRect/>
          </a:stretch>
        </p:blipFill>
        <p:spPr/>
      </p:pic>
    </p:spTree>
    <p:extLst>
      <p:ext uri="{BB962C8B-B14F-4D97-AF65-F5344CB8AC3E}">
        <p14:creationId xmlns:p14="http://schemas.microsoft.com/office/powerpoint/2010/main" val="2826028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B48A1197-8309-4D79-A0C9-C45E4A6FF315}"/>
              </a:ext>
            </a:extLst>
          </p:cNvPr>
          <p:cNvSpPr>
            <a:spLocks noGrp="1"/>
          </p:cNvSpPr>
          <p:nvPr>
            <p:ph type="title"/>
          </p:nvPr>
        </p:nvSpPr>
        <p:spPr>
          <a:xfrm>
            <a:off x="331788" y="875030"/>
            <a:ext cx="2384425" cy="5068570"/>
          </a:xfrm>
        </p:spPr>
        <p:txBody>
          <a:bodyPr>
            <a:normAutofit/>
          </a:bodyPr>
          <a:lstStyle/>
          <a:p>
            <a:r>
              <a:rPr lang="en-US" sz="2400" dirty="0"/>
              <a:t>Prerequisites</a:t>
            </a:r>
          </a:p>
        </p:txBody>
      </p:sp>
      <p:sp>
        <p:nvSpPr>
          <p:cNvPr id="11" name="Footer Placeholder 2">
            <a:extLst>
              <a:ext uri="{FF2B5EF4-FFF2-40B4-BE49-F238E27FC236}">
                <a16:creationId xmlns:a16="http://schemas.microsoft.com/office/drawing/2014/main" id="{6204C4BA-C5E6-49BE-B63B-C46739184660}"/>
              </a:ext>
            </a:extLst>
          </p:cNvPr>
          <p:cNvSpPr>
            <a:spLocks noGrp="1"/>
          </p:cNvSpPr>
          <p:nvPr>
            <p:ph type="ftr" sz="quarter" idx="11"/>
          </p:nvPr>
        </p:nvSpPr>
        <p:spPr>
          <a:xfrm>
            <a:off x="199277" y="6356350"/>
            <a:ext cx="2771138" cy="365125"/>
          </a:xfrm>
        </p:spPr>
        <p:txBody>
          <a:bodyPr/>
          <a:lstStyle/>
          <a:p>
            <a:r>
              <a:rPr lang="en-US" dirty="0"/>
              <a:t>Presentation title</a:t>
            </a:r>
          </a:p>
        </p:txBody>
      </p:sp>
      <p:sp>
        <p:nvSpPr>
          <p:cNvPr id="12" name="Date Placeholder 3">
            <a:extLst>
              <a:ext uri="{FF2B5EF4-FFF2-40B4-BE49-F238E27FC236}">
                <a16:creationId xmlns:a16="http://schemas.microsoft.com/office/drawing/2014/main" id="{19CB07E0-313B-40CA-80F4-58A8C43C1BD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13" name="Slide Number Placeholder 4">
            <a:extLst>
              <a:ext uri="{FF2B5EF4-FFF2-40B4-BE49-F238E27FC236}">
                <a16:creationId xmlns:a16="http://schemas.microsoft.com/office/drawing/2014/main" id="{D68A7B90-CE8C-4D70-A3AC-7C68D53F470B}"/>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5</a:t>
            </a:fld>
            <a:endParaRPr lang="en-US" noProof="0" dirty="0"/>
          </a:p>
        </p:txBody>
      </p:sp>
      <p:pic>
        <p:nvPicPr>
          <p:cNvPr id="5" name="Content Placeholder 4" descr="Text&#10;&#10;Description automatically generated">
            <a:extLst>
              <a:ext uri="{FF2B5EF4-FFF2-40B4-BE49-F238E27FC236}">
                <a16:creationId xmlns:a16="http://schemas.microsoft.com/office/drawing/2014/main" id="{FC013796-F5C4-B8B9-9D1E-5FDDABAC3FA3}"/>
              </a:ext>
            </a:extLst>
          </p:cNvPr>
          <p:cNvPicPr>
            <a:picLocks noGrp="1" noChangeAspect="1"/>
          </p:cNvPicPr>
          <p:nvPr>
            <p:ph sz="quarter" idx="14"/>
          </p:nvPr>
        </p:nvPicPr>
        <p:blipFill rotWithShape="1">
          <a:blip r:embed="rId2"/>
          <a:srcRect b="33615"/>
          <a:stretch/>
        </p:blipFill>
        <p:spPr>
          <a:xfrm>
            <a:off x="3782079" y="1459470"/>
            <a:ext cx="7583913" cy="3939059"/>
          </a:xfrm>
        </p:spPr>
      </p:pic>
      <p:sp>
        <p:nvSpPr>
          <p:cNvPr id="6" name="TextBox 5">
            <a:extLst>
              <a:ext uri="{FF2B5EF4-FFF2-40B4-BE49-F238E27FC236}">
                <a16:creationId xmlns:a16="http://schemas.microsoft.com/office/drawing/2014/main" id="{413CE8C7-A287-0A78-DD4B-05C6BB3A4C7B}"/>
              </a:ext>
            </a:extLst>
          </p:cNvPr>
          <p:cNvSpPr txBox="1"/>
          <p:nvPr/>
        </p:nvSpPr>
        <p:spPr>
          <a:xfrm>
            <a:off x="331788" y="810883"/>
            <a:ext cx="2638627" cy="2308324"/>
          </a:xfrm>
          <a:prstGeom prst="rect">
            <a:avLst/>
          </a:prstGeom>
          <a:noFill/>
        </p:spPr>
        <p:txBody>
          <a:bodyPr wrap="square" rtlCol="0">
            <a:spAutoFit/>
          </a:bodyPr>
          <a:lstStyle/>
          <a:p>
            <a:r>
              <a:rPr lang="en-US" sz="2400" i="1" dirty="0">
                <a:solidFill>
                  <a:schemeClr val="bg1"/>
                </a:solidFill>
              </a:rPr>
              <a:t>Libraries used:</a:t>
            </a:r>
          </a:p>
          <a:p>
            <a:endParaRPr lang="en-US" sz="2400" i="1" dirty="0">
              <a:solidFill>
                <a:schemeClr val="bg1"/>
              </a:solidFill>
            </a:endParaRPr>
          </a:p>
          <a:p>
            <a:r>
              <a:rPr lang="en-US" sz="2400" i="1" dirty="0" err="1">
                <a:solidFill>
                  <a:schemeClr val="bg1"/>
                </a:solidFill>
              </a:rPr>
              <a:t>Networkx</a:t>
            </a:r>
            <a:endParaRPr lang="en-US" sz="2400" i="1" dirty="0">
              <a:solidFill>
                <a:schemeClr val="bg1"/>
              </a:solidFill>
            </a:endParaRPr>
          </a:p>
          <a:p>
            <a:r>
              <a:rPr lang="en-US" sz="2400" i="1" dirty="0">
                <a:solidFill>
                  <a:schemeClr val="bg1"/>
                </a:solidFill>
              </a:rPr>
              <a:t>Matplotlib</a:t>
            </a:r>
          </a:p>
          <a:p>
            <a:r>
              <a:rPr lang="en-US" sz="2400" i="1" dirty="0" err="1">
                <a:solidFill>
                  <a:schemeClr val="bg1"/>
                </a:solidFill>
              </a:rPr>
              <a:t>Numpy</a:t>
            </a:r>
            <a:endParaRPr lang="en-US" sz="2400" i="1" dirty="0">
              <a:solidFill>
                <a:schemeClr val="bg1"/>
              </a:solidFill>
            </a:endParaRPr>
          </a:p>
          <a:p>
            <a:r>
              <a:rPr lang="en-US" sz="2400" i="1" dirty="0" err="1">
                <a:solidFill>
                  <a:schemeClr val="bg1"/>
                </a:solidFill>
              </a:rPr>
              <a:t>Spotipy</a:t>
            </a:r>
            <a:endParaRPr lang="en-US" sz="2400" i="1" dirty="0">
              <a:solidFill>
                <a:schemeClr val="bg1"/>
              </a:solidFill>
            </a:endParaRPr>
          </a:p>
        </p:txBody>
      </p:sp>
    </p:spTree>
    <p:extLst>
      <p:ext uri="{BB962C8B-B14F-4D97-AF65-F5344CB8AC3E}">
        <p14:creationId xmlns:p14="http://schemas.microsoft.com/office/powerpoint/2010/main" val="283486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8E6A4D9-12A1-4CD4-99EA-5C5ECDEF8A33}"/>
              </a:ext>
            </a:extLst>
          </p:cNvPr>
          <p:cNvSpPr>
            <a:spLocks noGrp="1"/>
          </p:cNvSpPr>
          <p:nvPr>
            <p:ph type="title"/>
          </p:nvPr>
        </p:nvSpPr>
        <p:spPr>
          <a:xfrm>
            <a:off x="331787" y="996950"/>
            <a:ext cx="2384425" cy="4946650"/>
          </a:xfrm>
        </p:spPr>
        <p:txBody>
          <a:bodyPr/>
          <a:lstStyle/>
          <a:p>
            <a:r>
              <a:rPr lang="en-US" dirty="0"/>
              <a:t>Artists</a:t>
            </a:r>
          </a:p>
        </p:txBody>
      </p:sp>
      <p:sp>
        <p:nvSpPr>
          <p:cNvPr id="3" name="Footer Placeholder 2">
            <a:extLst>
              <a:ext uri="{FF2B5EF4-FFF2-40B4-BE49-F238E27FC236}">
                <a16:creationId xmlns:a16="http://schemas.microsoft.com/office/drawing/2014/main" id="{9560E5A8-009D-4CBD-BADB-91488482E162}"/>
              </a:ext>
            </a:extLst>
          </p:cNvPr>
          <p:cNvSpPr>
            <a:spLocks noGrp="1"/>
          </p:cNvSpPr>
          <p:nvPr>
            <p:ph type="ftr" sz="quarter" idx="11"/>
          </p:nvPr>
        </p:nvSpPr>
        <p:spPr>
          <a:xfrm>
            <a:off x="199277" y="6356350"/>
            <a:ext cx="2771138" cy="365125"/>
          </a:xfrm>
        </p:spPr>
        <p:txBody>
          <a:bodyPr/>
          <a:lstStyle/>
          <a:p>
            <a:r>
              <a:rPr lang="en-US" dirty="0"/>
              <a:t>Presentation title</a:t>
            </a:r>
          </a:p>
        </p:txBody>
      </p:sp>
      <p:sp>
        <p:nvSpPr>
          <p:cNvPr id="4" name="Date Placeholder 3">
            <a:extLst>
              <a:ext uri="{FF2B5EF4-FFF2-40B4-BE49-F238E27FC236}">
                <a16:creationId xmlns:a16="http://schemas.microsoft.com/office/drawing/2014/main" id="{6148B91A-117A-42B4-842E-633AFA930E7F}"/>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4DB248E8-80F2-482E-B0AF-EE7EBC7C3EAD}"/>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6</a:t>
            </a:fld>
            <a:endParaRPr lang="en-US" noProof="0" dirty="0"/>
          </a:p>
        </p:txBody>
      </p:sp>
      <p:pic>
        <p:nvPicPr>
          <p:cNvPr id="19" name="Content Placeholder 18" descr="Graphical user interface, application&#10;&#10;Description automatically generated">
            <a:extLst>
              <a:ext uri="{FF2B5EF4-FFF2-40B4-BE49-F238E27FC236}">
                <a16:creationId xmlns:a16="http://schemas.microsoft.com/office/drawing/2014/main" id="{DE3FC9B4-8CCD-5F5F-87DB-BDC64C017C54}"/>
              </a:ext>
            </a:extLst>
          </p:cNvPr>
          <p:cNvPicPr>
            <a:picLocks noGrp="1" noChangeAspect="1"/>
          </p:cNvPicPr>
          <p:nvPr>
            <p:ph sz="quarter" idx="14"/>
          </p:nvPr>
        </p:nvPicPr>
        <p:blipFill>
          <a:blip r:embed="rId2"/>
          <a:stretch>
            <a:fillRect/>
          </a:stretch>
        </p:blipFill>
        <p:spPr>
          <a:xfrm>
            <a:off x="0" y="1"/>
            <a:ext cx="3053652" cy="4419600"/>
          </a:xfrm>
        </p:spPr>
      </p:pic>
      <p:sp>
        <p:nvSpPr>
          <p:cNvPr id="20" name="TextBox 19">
            <a:extLst>
              <a:ext uri="{FF2B5EF4-FFF2-40B4-BE49-F238E27FC236}">
                <a16:creationId xmlns:a16="http://schemas.microsoft.com/office/drawing/2014/main" id="{990C8FCE-B794-E12F-81A0-A9DDE0AFD3B4}"/>
              </a:ext>
            </a:extLst>
          </p:cNvPr>
          <p:cNvSpPr txBox="1"/>
          <p:nvPr/>
        </p:nvSpPr>
        <p:spPr>
          <a:xfrm>
            <a:off x="3172878" y="2355800"/>
            <a:ext cx="6458819" cy="923330"/>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tx1">
                    <a:lumMod val="65000"/>
                    <a:lumOff val="35000"/>
                  </a:schemeClr>
                </a:solidFill>
              </a:rPr>
              <a:t>Spotify’s official top 100 hot artists of 2022 were taken as </a:t>
            </a:r>
          </a:p>
          <a:p>
            <a:r>
              <a:rPr lang="en-US" dirty="0">
                <a:solidFill>
                  <a:schemeClr val="tx1">
                    <a:lumMod val="65000"/>
                    <a:lumOff val="35000"/>
                  </a:schemeClr>
                </a:solidFill>
              </a:rPr>
              <a:t>a start point for our network</a:t>
            </a:r>
          </a:p>
          <a:p>
            <a:endParaRPr lang="en-US" dirty="0">
              <a:solidFill>
                <a:schemeClr val="tx1">
                  <a:lumMod val="65000"/>
                  <a:lumOff val="35000"/>
                </a:schemeClr>
              </a:solidFill>
            </a:endParaRPr>
          </a:p>
        </p:txBody>
      </p:sp>
      <p:pic>
        <p:nvPicPr>
          <p:cNvPr id="22" name="Picture 21">
            <a:extLst>
              <a:ext uri="{FF2B5EF4-FFF2-40B4-BE49-F238E27FC236}">
                <a16:creationId xmlns:a16="http://schemas.microsoft.com/office/drawing/2014/main" id="{52725F0F-C9B8-1963-60BB-9B9F8090BEED}"/>
              </a:ext>
            </a:extLst>
          </p:cNvPr>
          <p:cNvPicPr>
            <a:picLocks noChangeAspect="1"/>
          </p:cNvPicPr>
          <p:nvPr/>
        </p:nvPicPr>
        <p:blipFill rotWithShape="1">
          <a:blip r:embed="rId3"/>
          <a:srcRect r="56052"/>
          <a:stretch/>
        </p:blipFill>
        <p:spPr>
          <a:xfrm>
            <a:off x="3172879" y="552094"/>
            <a:ext cx="7382905" cy="1448563"/>
          </a:xfrm>
          <a:prstGeom prst="rect">
            <a:avLst/>
          </a:prstGeom>
        </p:spPr>
      </p:pic>
      <p:pic>
        <p:nvPicPr>
          <p:cNvPr id="24" name="Picture 23" descr="A screenshot of a computer&#10;&#10;Description automatically generated">
            <a:extLst>
              <a:ext uri="{FF2B5EF4-FFF2-40B4-BE49-F238E27FC236}">
                <a16:creationId xmlns:a16="http://schemas.microsoft.com/office/drawing/2014/main" id="{E8F80870-B520-E04D-FE15-202BE9BAD5C7}"/>
              </a:ext>
            </a:extLst>
          </p:cNvPr>
          <p:cNvPicPr>
            <a:picLocks noChangeAspect="1"/>
          </p:cNvPicPr>
          <p:nvPr/>
        </p:nvPicPr>
        <p:blipFill>
          <a:blip r:embed="rId4"/>
          <a:stretch>
            <a:fillRect/>
          </a:stretch>
        </p:blipFill>
        <p:spPr>
          <a:xfrm>
            <a:off x="3172878" y="3380922"/>
            <a:ext cx="7382905" cy="1924319"/>
          </a:xfrm>
          <a:prstGeom prst="rect">
            <a:avLst/>
          </a:prstGeom>
        </p:spPr>
      </p:pic>
      <p:sp>
        <p:nvSpPr>
          <p:cNvPr id="25" name="TextBox 24">
            <a:extLst>
              <a:ext uri="{FF2B5EF4-FFF2-40B4-BE49-F238E27FC236}">
                <a16:creationId xmlns:a16="http://schemas.microsoft.com/office/drawing/2014/main" id="{66372174-4ECC-ECC5-68E9-2F463DBF126C}"/>
              </a:ext>
            </a:extLst>
          </p:cNvPr>
          <p:cNvSpPr txBox="1"/>
          <p:nvPr/>
        </p:nvSpPr>
        <p:spPr>
          <a:xfrm>
            <a:off x="3172879" y="5620434"/>
            <a:ext cx="7012561" cy="646331"/>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tx1">
                    <a:lumMod val="65000"/>
                    <a:lumOff val="35000"/>
                  </a:schemeClr>
                </a:solidFill>
              </a:rPr>
              <a:t>Defining a function we can get artist’s name, popularity, genre </a:t>
            </a:r>
          </a:p>
          <a:p>
            <a:r>
              <a:rPr lang="en-US" dirty="0">
                <a:solidFill>
                  <a:schemeClr val="tx1">
                    <a:lumMod val="65000"/>
                    <a:lumOff val="35000"/>
                  </a:schemeClr>
                </a:solidFill>
              </a:rPr>
              <a:t>and number of followers</a:t>
            </a:r>
          </a:p>
        </p:txBody>
      </p:sp>
    </p:spTree>
    <p:extLst>
      <p:ext uri="{BB962C8B-B14F-4D97-AF65-F5344CB8AC3E}">
        <p14:creationId xmlns:p14="http://schemas.microsoft.com/office/powerpoint/2010/main" val="434641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8E6A4D9-12A1-4CD4-99EA-5C5ECDEF8A33}"/>
              </a:ext>
            </a:extLst>
          </p:cNvPr>
          <p:cNvSpPr>
            <a:spLocks noGrp="1"/>
          </p:cNvSpPr>
          <p:nvPr>
            <p:ph type="title"/>
          </p:nvPr>
        </p:nvSpPr>
        <p:spPr>
          <a:xfrm>
            <a:off x="331787" y="996950"/>
            <a:ext cx="2384425" cy="4946650"/>
          </a:xfrm>
        </p:spPr>
        <p:txBody>
          <a:bodyPr>
            <a:normAutofit/>
          </a:bodyPr>
          <a:lstStyle/>
          <a:p>
            <a:r>
              <a:rPr lang="en-US" sz="4000" dirty="0"/>
              <a:t>Network</a:t>
            </a:r>
          </a:p>
        </p:txBody>
      </p:sp>
      <p:sp>
        <p:nvSpPr>
          <p:cNvPr id="3" name="Footer Placeholder 2">
            <a:extLst>
              <a:ext uri="{FF2B5EF4-FFF2-40B4-BE49-F238E27FC236}">
                <a16:creationId xmlns:a16="http://schemas.microsoft.com/office/drawing/2014/main" id="{9560E5A8-009D-4CBD-BADB-91488482E162}"/>
              </a:ext>
            </a:extLst>
          </p:cNvPr>
          <p:cNvSpPr>
            <a:spLocks noGrp="1"/>
          </p:cNvSpPr>
          <p:nvPr>
            <p:ph type="ftr" sz="quarter" idx="11"/>
          </p:nvPr>
        </p:nvSpPr>
        <p:spPr>
          <a:xfrm>
            <a:off x="199277" y="6356350"/>
            <a:ext cx="2771138" cy="365125"/>
          </a:xfrm>
        </p:spPr>
        <p:txBody>
          <a:bodyPr/>
          <a:lstStyle/>
          <a:p>
            <a:r>
              <a:rPr lang="en-US" dirty="0"/>
              <a:t>Presentation title</a:t>
            </a:r>
          </a:p>
        </p:txBody>
      </p:sp>
      <p:sp>
        <p:nvSpPr>
          <p:cNvPr id="4" name="Date Placeholder 3">
            <a:extLst>
              <a:ext uri="{FF2B5EF4-FFF2-40B4-BE49-F238E27FC236}">
                <a16:creationId xmlns:a16="http://schemas.microsoft.com/office/drawing/2014/main" id="{6148B91A-117A-42B4-842E-633AFA930E7F}"/>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4DB248E8-80F2-482E-B0AF-EE7EBC7C3EAD}"/>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7</a:t>
            </a:fld>
            <a:endParaRPr lang="en-US" noProof="0" dirty="0"/>
          </a:p>
        </p:txBody>
      </p:sp>
      <p:pic>
        <p:nvPicPr>
          <p:cNvPr id="19" name="Content Placeholder 18" descr="Graphical user interface, application&#10;&#10;Description automatically generated">
            <a:extLst>
              <a:ext uri="{FF2B5EF4-FFF2-40B4-BE49-F238E27FC236}">
                <a16:creationId xmlns:a16="http://schemas.microsoft.com/office/drawing/2014/main" id="{DE3FC9B4-8CCD-5F5F-87DB-BDC64C017C54}"/>
              </a:ext>
            </a:extLst>
          </p:cNvPr>
          <p:cNvPicPr>
            <a:picLocks noGrp="1" noChangeAspect="1"/>
          </p:cNvPicPr>
          <p:nvPr>
            <p:ph sz="quarter" idx="14"/>
          </p:nvPr>
        </p:nvPicPr>
        <p:blipFill>
          <a:blip r:embed="rId2"/>
          <a:stretch>
            <a:fillRect/>
          </a:stretch>
        </p:blipFill>
        <p:spPr>
          <a:xfrm>
            <a:off x="0" y="1"/>
            <a:ext cx="3053652" cy="4419600"/>
          </a:xfrm>
        </p:spPr>
      </p:pic>
      <p:sp>
        <p:nvSpPr>
          <p:cNvPr id="25" name="TextBox 24">
            <a:extLst>
              <a:ext uri="{FF2B5EF4-FFF2-40B4-BE49-F238E27FC236}">
                <a16:creationId xmlns:a16="http://schemas.microsoft.com/office/drawing/2014/main" id="{66372174-4ECC-ECC5-68E9-2F463DBF126C}"/>
              </a:ext>
            </a:extLst>
          </p:cNvPr>
          <p:cNvSpPr txBox="1"/>
          <p:nvPr/>
        </p:nvSpPr>
        <p:spPr>
          <a:xfrm>
            <a:off x="3148031" y="5115010"/>
            <a:ext cx="6099170" cy="646331"/>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tx1">
                    <a:lumMod val="65000"/>
                    <a:lumOff val="35000"/>
                  </a:schemeClr>
                </a:solidFill>
              </a:rPr>
              <a:t>100 artists were added to a network as a initial nodes.</a:t>
            </a:r>
          </a:p>
          <a:p>
            <a:pPr marL="285750" indent="-285750">
              <a:buFont typeface="Arial" panose="020B0604020202020204" pitchFamily="34" charset="0"/>
              <a:buChar char="•"/>
            </a:pPr>
            <a:r>
              <a:rPr lang="en-US" dirty="0">
                <a:solidFill>
                  <a:schemeClr val="tx1">
                    <a:lumMod val="65000"/>
                    <a:lumOff val="35000"/>
                  </a:schemeClr>
                </a:solidFill>
              </a:rPr>
              <a:t>Popularity threshold of 50 was applied. </a:t>
            </a:r>
          </a:p>
        </p:txBody>
      </p:sp>
      <p:pic>
        <p:nvPicPr>
          <p:cNvPr id="6" name="Picture 5" descr="Text&#10;&#10;Description automatically generated">
            <a:extLst>
              <a:ext uri="{FF2B5EF4-FFF2-40B4-BE49-F238E27FC236}">
                <a16:creationId xmlns:a16="http://schemas.microsoft.com/office/drawing/2014/main" id="{0089DD4D-948F-918F-DF9D-CB8AE7E1F65B}"/>
              </a:ext>
            </a:extLst>
          </p:cNvPr>
          <p:cNvPicPr>
            <a:picLocks noChangeAspect="1"/>
          </p:cNvPicPr>
          <p:nvPr/>
        </p:nvPicPr>
        <p:blipFill>
          <a:blip r:embed="rId3"/>
          <a:stretch>
            <a:fillRect/>
          </a:stretch>
        </p:blipFill>
        <p:spPr>
          <a:xfrm>
            <a:off x="3148031" y="2286912"/>
            <a:ext cx="6878010" cy="2276793"/>
          </a:xfrm>
          <a:prstGeom prst="rect">
            <a:avLst/>
          </a:prstGeom>
        </p:spPr>
      </p:pic>
      <p:pic>
        <p:nvPicPr>
          <p:cNvPr id="8" name="Picture 7">
            <a:extLst>
              <a:ext uri="{FF2B5EF4-FFF2-40B4-BE49-F238E27FC236}">
                <a16:creationId xmlns:a16="http://schemas.microsoft.com/office/drawing/2014/main" id="{1CC5E029-6B3D-CA67-1697-24BA76869CD9}"/>
              </a:ext>
            </a:extLst>
          </p:cNvPr>
          <p:cNvPicPr>
            <a:picLocks noChangeAspect="1"/>
          </p:cNvPicPr>
          <p:nvPr/>
        </p:nvPicPr>
        <p:blipFill rotWithShape="1">
          <a:blip r:embed="rId4"/>
          <a:srcRect r="7790"/>
          <a:stretch/>
        </p:blipFill>
        <p:spPr>
          <a:xfrm>
            <a:off x="3148031" y="897877"/>
            <a:ext cx="6878010" cy="895475"/>
          </a:xfrm>
          <a:prstGeom prst="rect">
            <a:avLst/>
          </a:prstGeom>
        </p:spPr>
      </p:pic>
    </p:spTree>
    <p:extLst>
      <p:ext uri="{BB962C8B-B14F-4D97-AF65-F5344CB8AC3E}">
        <p14:creationId xmlns:p14="http://schemas.microsoft.com/office/powerpoint/2010/main" val="26061894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8E6A4D9-12A1-4CD4-99EA-5C5ECDEF8A33}"/>
              </a:ext>
            </a:extLst>
          </p:cNvPr>
          <p:cNvSpPr>
            <a:spLocks noGrp="1"/>
          </p:cNvSpPr>
          <p:nvPr>
            <p:ph type="title"/>
          </p:nvPr>
        </p:nvSpPr>
        <p:spPr>
          <a:xfrm>
            <a:off x="331787" y="996950"/>
            <a:ext cx="2384425" cy="4946650"/>
          </a:xfrm>
        </p:spPr>
        <p:txBody>
          <a:bodyPr>
            <a:normAutofit/>
          </a:bodyPr>
          <a:lstStyle/>
          <a:p>
            <a:r>
              <a:rPr lang="en-US" sz="4000" dirty="0"/>
              <a:t>Network</a:t>
            </a:r>
          </a:p>
        </p:txBody>
      </p:sp>
      <p:sp>
        <p:nvSpPr>
          <p:cNvPr id="3" name="Footer Placeholder 2">
            <a:extLst>
              <a:ext uri="{FF2B5EF4-FFF2-40B4-BE49-F238E27FC236}">
                <a16:creationId xmlns:a16="http://schemas.microsoft.com/office/drawing/2014/main" id="{9560E5A8-009D-4CBD-BADB-91488482E162}"/>
              </a:ext>
            </a:extLst>
          </p:cNvPr>
          <p:cNvSpPr>
            <a:spLocks noGrp="1"/>
          </p:cNvSpPr>
          <p:nvPr>
            <p:ph type="ftr" sz="quarter" idx="11"/>
          </p:nvPr>
        </p:nvSpPr>
        <p:spPr>
          <a:xfrm>
            <a:off x="199277" y="6356350"/>
            <a:ext cx="2771138" cy="365125"/>
          </a:xfrm>
        </p:spPr>
        <p:txBody>
          <a:bodyPr/>
          <a:lstStyle/>
          <a:p>
            <a:r>
              <a:rPr lang="en-US" dirty="0"/>
              <a:t>Presentation title</a:t>
            </a:r>
          </a:p>
        </p:txBody>
      </p:sp>
      <p:sp>
        <p:nvSpPr>
          <p:cNvPr id="4" name="Date Placeholder 3">
            <a:extLst>
              <a:ext uri="{FF2B5EF4-FFF2-40B4-BE49-F238E27FC236}">
                <a16:creationId xmlns:a16="http://schemas.microsoft.com/office/drawing/2014/main" id="{6148B91A-117A-42B4-842E-633AFA930E7F}"/>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4DB248E8-80F2-482E-B0AF-EE7EBC7C3EAD}"/>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8</a:t>
            </a:fld>
            <a:endParaRPr lang="en-US" noProof="0" dirty="0"/>
          </a:p>
        </p:txBody>
      </p:sp>
      <p:pic>
        <p:nvPicPr>
          <p:cNvPr id="19" name="Content Placeholder 18" descr="Graphical user interface, application&#10;&#10;Description automatically generated">
            <a:extLst>
              <a:ext uri="{FF2B5EF4-FFF2-40B4-BE49-F238E27FC236}">
                <a16:creationId xmlns:a16="http://schemas.microsoft.com/office/drawing/2014/main" id="{DE3FC9B4-8CCD-5F5F-87DB-BDC64C017C54}"/>
              </a:ext>
            </a:extLst>
          </p:cNvPr>
          <p:cNvPicPr>
            <a:picLocks noGrp="1" noChangeAspect="1"/>
          </p:cNvPicPr>
          <p:nvPr>
            <p:ph sz="quarter" idx="14"/>
          </p:nvPr>
        </p:nvPicPr>
        <p:blipFill>
          <a:blip r:embed="rId2"/>
          <a:stretch>
            <a:fillRect/>
          </a:stretch>
        </p:blipFill>
        <p:spPr>
          <a:xfrm>
            <a:off x="0" y="1"/>
            <a:ext cx="3053652" cy="4419600"/>
          </a:xfrm>
        </p:spPr>
      </p:pic>
      <p:sp>
        <p:nvSpPr>
          <p:cNvPr id="25" name="TextBox 24">
            <a:extLst>
              <a:ext uri="{FF2B5EF4-FFF2-40B4-BE49-F238E27FC236}">
                <a16:creationId xmlns:a16="http://schemas.microsoft.com/office/drawing/2014/main" id="{66372174-4ECC-ECC5-68E9-2F463DBF126C}"/>
              </a:ext>
            </a:extLst>
          </p:cNvPr>
          <p:cNvSpPr txBox="1"/>
          <p:nvPr/>
        </p:nvSpPr>
        <p:spPr>
          <a:xfrm>
            <a:off x="3119754" y="4928073"/>
            <a:ext cx="7787388" cy="1200329"/>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tx1">
                    <a:lumMod val="65000"/>
                    <a:lumOff val="35000"/>
                  </a:schemeClr>
                </a:solidFill>
              </a:rPr>
              <a:t>Starting from 100 nodes, each new featured artist is added to a node. </a:t>
            </a:r>
          </a:p>
          <a:p>
            <a:pPr marL="285750" indent="-285750">
              <a:buFont typeface="Arial" panose="020B0604020202020204" pitchFamily="34" charset="0"/>
              <a:buChar char="•"/>
            </a:pPr>
            <a:r>
              <a:rPr lang="en-US" dirty="0">
                <a:solidFill>
                  <a:schemeClr val="tx1">
                    <a:lumMod val="65000"/>
                    <a:lumOff val="35000"/>
                  </a:schemeClr>
                </a:solidFill>
              </a:rPr>
              <a:t>Repeat</a:t>
            </a:r>
          </a:p>
          <a:p>
            <a:pPr marL="285750" indent="-285750">
              <a:buFont typeface="Arial" panose="020B0604020202020204" pitchFamily="34" charset="0"/>
              <a:buChar char="•"/>
            </a:pPr>
            <a:endParaRPr lang="en-US" dirty="0">
              <a:solidFill>
                <a:schemeClr val="tx1">
                  <a:lumMod val="65000"/>
                  <a:lumOff val="35000"/>
                </a:schemeClr>
              </a:solidFill>
            </a:endParaRPr>
          </a:p>
          <a:p>
            <a:pPr marL="285750" indent="-285750">
              <a:buFont typeface="Arial" panose="020B0604020202020204" pitchFamily="34" charset="0"/>
              <a:buChar char="•"/>
            </a:pPr>
            <a:r>
              <a:rPr lang="en-US" dirty="0">
                <a:solidFill>
                  <a:schemeClr val="tx1">
                    <a:lumMod val="65000"/>
                    <a:lumOff val="35000"/>
                  </a:schemeClr>
                </a:solidFill>
              </a:rPr>
              <a:t>Network of 1006 nodes. </a:t>
            </a:r>
          </a:p>
        </p:txBody>
      </p:sp>
      <p:pic>
        <p:nvPicPr>
          <p:cNvPr id="7" name="Picture 6">
            <a:extLst>
              <a:ext uri="{FF2B5EF4-FFF2-40B4-BE49-F238E27FC236}">
                <a16:creationId xmlns:a16="http://schemas.microsoft.com/office/drawing/2014/main" id="{FC74D459-C24B-8E48-9458-2412F9B2E695}"/>
              </a:ext>
            </a:extLst>
          </p:cNvPr>
          <p:cNvPicPr>
            <a:picLocks noChangeAspect="1"/>
          </p:cNvPicPr>
          <p:nvPr/>
        </p:nvPicPr>
        <p:blipFill>
          <a:blip r:embed="rId3"/>
          <a:stretch>
            <a:fillRect/>
          </a:stretch>
        </p:blipFill>
        <p:spPr>
          <a:xfrm>
            <a:off x="3284420" y="380174"/>
            <a:ext cx="7458056" cy="4321222"/>
          </a:xfrm>
          <a:prstGeom prst="rect">
            <a:avLst/>
          </a:prstGeom>
        </p:spPr>
      </p:pic>
    </p:spTree>
    <p:extLst>
      <p:ext uri="{BB962C8B-B14F-4D97-AF65-F5344CB8AC3E}">
        <p14:creationId xmlns:p14="http://schemas.microsoft.com/office/powerpoint/2010/main" val="820829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Network</a:t>
            </a:r>
          </a:p>
        </p:txBody>
      </p:sp>
      <p:sp>
        <p:nvSpPr>
          <p:cNvPr id="4" name="Footer Placeholder 3">
            <a:extLst>
              <a:ext uri="{FF2B5EF4-FFF2-40B4-BE49-F238E27FC236}">
                <a16:creationId xmlns:a16="http://schemas.microsoft.com/office/drawing/2014/main" id="{1BA44D22-2C67-436D-AB47-1C91A69B29EE}"/>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167B644-3955-44BD-8140-FD5AD6294F0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9</a:t>
            </a:fld>
            <a:endParaRPr lang="en-US" noProof="0" dirty="0"/>
          </a:p>
        </p:txBody>
      </p:sp>
      <p:pic>
        <p:nvPicPr>
          <p:cNvPr id="8" name="Content Placeholder 7" descr="A picture containing rain, nature&#10;&#10;Description automatically generated">
            <a:extLst>
              <a:ext uri="{FF2B5EF4-FFF2-40B4-BE49-F238E27FC236}">
                <a16:creationId xmlns:a16="http://schemas.microsoft.com/office/drawing/2014/main" id="{0AF765BF-6D91-A540-B342-1AF6F15545D4}"/>
              </a:ext>
            </a:extLst>
          </p:cNvPr>
          <p:cNvPicPr>
            <a:picLocks noGrp="1" noChangeAspect="1"/>
          </p:cNvPicPr>
          <p:nvPr>
            <p:ph sz="quarter" idx="14"/>
          </p:nvPr>
        </p:nvPicPr>
        <p:blipFill rotWithShape="1">
          <a:blip r:embed="rId2"/>
          <a:srcRect l="8139" t="8102" r="7700" b="7858"/>
          <a:stretch/>
        </p:blipFill>
        <p:spPr>
          <a:xfrm>
            <a:off x="1036523" y="1320769"/>
            <a:ext cx="4222544" cy="4216462"/>
          </a:xfrm>
        </p:spPr>
      </p:pic>
      <p:sp>
        <p:nvSpPr>
          <p:cNvPr id="9" name="TextBox 8">
            <a:extLst>
              <a:ext uri="{FF2B5EF4-FFF2-40B4-BE49-F238E27FC236}">
                <a16:creationId xmlns:a16="http://schemas.microsoft.com/office/drawing/2014/main" id="{AD7A6457-4D69-D442-77C7-92314E9497B6}"/>
              </a:ext>
            </a:extLst>
          </p:cNvPr>
          <p:cNvSpPr txBox="1"/>
          <p:nvPr/>
        </p:nvSpPr>
        <p:spPr>
          <a:xfrm>
            <a:off x="1949146" y="5608389"/>
            <a:ext cx="2397297" cy="369332"/>
          </a:xfrm>
          <a:prstGeom prst="rect">
            <a:avLst/>
          </a:prstGeom>
          <a:noFill/>
        </p:spPr>
        <p:txBody>
          <a:bodyPr wrap="square" rtlCol="0">
            <a:spAutoFit/>
          </a:bodyPr>
          <a:lstStyle/>
          <a:p>
            <a:pPr algn="ctr"/>
            <a:r>
              <a:rPr lang="en-US" dirty="0">
                <a:solidFill>
                  <a:schemeClr val="tx1">
                    <a:lumMod val="65000"/>
                    <a:lumOff val="35000"/>
                  </a:schemeClr>
                </a:solidFill>
              </a:rPr>
              <a:t>Random _layout</a:t>
            </a:r>
          </a:p>
        </p:txBody>
      </p:sp>
      <p:pic>
        <p:nvPicPr>
          <p:cNvPr id="14" name="Picture 13" descr="Chart&#10;&#10;Description automatically generated">
            <a:extLst>
              <a:ext uri="{FF2B5EF4-FFF2-40B4-BE49-F238E27FC236}">
                <a16:creationId xmlns:a16="http://schemas.microsoft.com/office/drawing/2014/main" id="{106BB010-5555-4D18-4924-079116965578}"/>
              </a:ext>
            </a:extLst>
          </p:cNvPr>
          <p:cNvPicPr>
            <a:picLocks noChangeAspect="1"/>
          </p:cNvPicPr>
          <p:nvPr/>
        </p:nvPicPr>
        <p:blipFill rotWithShape="1">
          <a:blip r:embed="rId3"/>
          <a:srcRect l="8390" t="10380" r="5787" b="7262"/>
          <a:stretch/>
        </p:blipFill>
        <p:spPr>
          <a:xfrm>
            <a:off x="6199337" y="1315066"/>
            <a:ext cx="4352544" cy="4271559"/>
          </a:xfrm>
          <a:prstGeom prst="rect">
            <a:avLst/>
          </a:prstGeom>
        </p:spPr>
      </p:pic>
      <p:sp>
        <p:nvSpPr>
          <p:cNvPr id="15" name="TextBox 14">
            <a:extLst>
              <a:ext uri="{FF2B5EF4-FFF2-40B4-BE49-F238E27FC236}">
                <a16:creationId xmlns:a16="http://schemas.microsoft.com/office/drawing/2014/main" id="{36AC2C48-504A-02B3-B2D0-4E64C03F526F}"/>
              </a:ext>
            </a:extLst>
          </p:cNvPr>
          <p:cNvSpPr txBox="1"/>
          <p:nvPr/>
        </p:nvSpPr>
        <p:spPr>
          <a:xfrm>
            <a:off x="6964144" y="5630538"/>
            <a:ext cx="2822929" cy="369332"/>
          </a:xfrm>
          <a:prstGeom prst="rect">
            <a:avLst/>
          </a:prstGeom>
          <a:noFill/>
        </p:spPr>
        <p:txBody>
          <a:bodyPr wrap="square" rtlCol="0">
            <a:spAutoFit/>
          </a:bodyPr>
          <a:lstStyle/>
          <a:p>
            <a:pPr algn="ctr"/>
            <a:r>
              <a:rPr lang="en-US" dirty="0" err="1">
                <a:solidFill>
                  <a:schemeClr val="tx1">
                    <a:lumMod val="65000"/>
                    <a:lumOff val="35000"/>
                  </a:schemeClr>
                </a:solidFill>
              </a:rPr>
              <a:t>Kamada_kawai_layout</a:t>
            </a:r>
            <a:endParaRPr lang="en-US" dirty="0">
              <a:solidFill>
                <a:schemeClr val="tx1">
                  <a:lumMod val="65000"/>
                  <a:lumOff val="35000"/>
                </a:schemeClr>
              </a:solidFill>
            </a:endParaRPr>
          </a:p>
        </p:txBody>
      </p:sp>
    </p:spTree>
    <p:extLst>
      <p:ext uri="{BB962C8B-B14F-4D97-AF65-F5344CB8AC3E}">
        <p14:creationId xmlns:p14="http://schemas.microsoft.com/office/powerpoint/2010/main" val="2605548233"/>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lorBlockVTI" id="{733CB85B-8F47-42FB-9326-9FF507018D27}" vid="{069BD9C2-DF61-4F2B-A577-A59C7FC2FF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0AF0BF08-C674-44E3-8BFC-85BC65E095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5CCB28C-7D26-4A36-9CFC-D739C28F3D18}">
  <ds:schemaRefs>
    <ds:schemaRef ds:uri="http://schemas.microsoft.com/sharepoint/v3/contenttype/forms"/>
  </ds:schemaRefs>
</ds:datastoreItem>
</file>

<file path=customXml/itemProps3.xml><?xml version="1.0" encoding="utf-8"?>
<ds:datastoreItem xmlns:ds="http://schemas.openxmlformats.org/officeDocument/2006/customXml" ds:itemID="{08757C30-AE9A-4680-90EB-19D282EC2B7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{4C11F096-AC3C-4190-921D-90B027AAA667}tf89117832_win32</Template>
  <TotalTime>376</TotalTime>
  <Words>1627</Words>
  <Application>Microsoft Office PowerPoint</Application>
  <PresentationFormat>Widescreen</PresentationFormat>
  <Paragraphs>299</Paragraphs>
  <Slides>31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Söhne</vt:lpstr>
      <vt:lpstr>Arial</vt:lpstr>
      <vt:lpstr>Avenir Next LT Pro</vt:lpstr>
      <vt:lpstr>Calibri</vt:lpstr>
      <vt:lpstr>Courier New</vt:lpstr>
      <vt:lpstr>ColorBlockVTI</vt:lpstr>
      <vt:lpstr>Spotify artists and genres network </vt:lpstr>
      <vt:lpstr>Objective</vt:lpstr>
      <vt:lpstr>Introduction</vt:lpstr>
      <vt:lpstr>Data acquisition</vt:lpstr>
      <vt:lpstr>Prerequisites</vt:lpstr>
      <vt:lpstr>Artists</vt:lpstr>
      <vt:lpstr>Network</vt:lpstr>
      <vt:lpstr>Network</vt:lpstr>
      <vt:lpstr>Network</vt:lpstr>
      <vt:lpstr>Network</vt:lpstr>
      <vt:lpstr>Measurements</vt:lpstr>
      <vt:lpstr>Measurements</vt:lpstr>
      <vt:lpstr>Measurements</vt:lpstr>
      <vt:lpstr>Measurements</vt:lpstr>
      <vt:lpstr>Genre</vt:lpstr>
      <vt:lpstr>GENRE </vt:lpstr>
      <vt:lpstr>GENRE </vt:lpstr>
      <vt:lpstr>GENRE </vt:lpstr>
      <vt:lpstr>GENRE </vt:lpstr>
      <vt:lpstr>GENRE </vt:lpstr>
      <vt:lpstr>GENRE </vt:lpstr>
      <vt:lpstr>GENRE </vt:lpstr>
      <vt:lpstr>GENRE </vt:lpstr>
      <vt:lpstr>GENRE </vt:lpstr>
      <vt:lpstr>GENRE </vt:lpstr>
      <vt:lpstr>GENRE </vt:lpstr>
      <vt:lpstr>Conclusion</vt:lpstr>
      <vt:lpstr>Conclusion</vt:lpstr>
      <vt:lpstr>Expectations / Results</vt:lpstr>
      <vt:lpstr>Limitations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Spotify artists and genres network </dc:title>
  <dc:creator>Azim Chyngozhoev</dc:creator>
  <cp:lastModifiedBy>Azim Chyngozhoev</cp:lastModifiedBy>
  <cp:revision>4</cp:revision>
  <dcterms:created xsi:type="dcterms:W3CDTF">2023-04-30T11:40:39Z</dcterms:created>
  <dcterms:modified xsi:type="dcterms:W3CDTF">2023-05-01T06:57:56Z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